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4DC7C-8A95-4046-8F0A-216BBEF18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D7AC4-0D76-4488-893B-51E5EB97E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D29B2-DFCA-45C4-BF83-0C3432AFE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6FFA8-11F1-4A5B-B0ED-573646445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CC923E-CC25-4621-AAFA-F58FCE162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EEA651-B8DA-4961-B638-05D533A0C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71EF81-F724-40B2-B841-BCD42669E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446061-12B1-4B0F-A265-50278FE51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3DDD9-EC3E-46B6-BA84-AE26250A1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9019C-A92D-4BDC-A0F2-C4C61A391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868F6-18F2-4ADC-882A-937F408CD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3705206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腰背肌筋膜炎护理查房PPT课件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腰背肌筋膜炎概述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腰背肌筋膜炎的护理评估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腰背肌筋膜炎的护理措施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腰背肌筋膜炎的预防与保健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腰背肌筋膜炎的案例分享与讨论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腰背肌筋膜炎概述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腰背肌筋膜炎是指腰背部肌肉和筋膜的无菌性炎症，常常由于长期慢性劳损、寒冷刺激、外伤等原因引起。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腰背肌筋膜炎多见于中老年人，但也可发生于青年人。其症状主要表现为腰背部疼痛、僵硬、活动受限等，常常在晨起、久坐、弯腰时加重，活动后可缓解。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88" r="17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长期慢性劳损、寒冷刺激、外伤、免疫因素等均可导致腰背肌筋膜炎的发生。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腰背肌筋膜炎的病理变化主要包括肌肉和筋膜的充血、水肿、纤维组织增生等，严重时可导致肌肉萎缩和粘连。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腰背部疼痛、僵硬、活动受限等，可伴有肌肉无力、肌肉萎缩等症状。疼痛多为酸痛或胀痛，有时可放射至臀部或大腿。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根据患者的病史、症状和体征，结合影像学检查（如X线、MRI等）和实验室检查（如血液检查、免疫学检查等），可对腰背肌筋膜炎进行诊断。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腰背肌筋膜炎的护理评估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了解患者疼痛程度、部位和性质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通过观察患者的疼痛表情、询问疼痛部位、评估疼痛程度和性质，了解患者的疼痛情况。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评估患者疼痛对日常生活的影响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询问患者疼痛对日常生活的影响，如行走、坐立、睡眠等，以便更好地制定护理计划。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评估患者疼痛对心理状态的影响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关注患者疼痛对心理状态的影响，如焦虑、抑郁等，以便及时进行心理疏导和干预。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观察患者的行走姿势、坐立姿势、弯腰姿势等，评估腰背肌筋膜炎对功能的影响。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了解患者日常生活能力是否受限，如洗澡、穿衣、上厕所等，以便制定合适的护理计划。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评估患者腰背肌筋膜炎对工作能力的影响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评估患者腰背肌筋膜炎对功能的影响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评估患者腰背肌筋膜炎对日常生活能力的影响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询问患者是否能够继续工作或进行正常工作，了解工作能力是否受限。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心理与社会评估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了解患者的心理状态和社会支持情况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通过与患者交流，了解其心理状态，如焦虑、抑郁等，并了解其家庭和社会支持情况。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评估患者的认知能力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了解患者的认知能力，如记忆力、注意力等，以便更好地与患者沟通交流。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评估患者的社会角色和责任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了解患者的社会角色和责任，如家庭角色、工作角色等，以便更好地制定护理计划。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腰背肌筋膜炎的护理措施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https://d.book118.com/298137052066006025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2024-09-02T05:18:25.542</cp:lastPrinted>
  <dcterms:created xsi:type="dcterms:W3CDTF">2024-09-01T21:18:25Z</dcterms:created>
  <dcterms:modified xsi:type="dcterms:W3CDTF">2024-09-01T21:18:27Z</dcterms:modified>
</cp:coreProperties>
</file>