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C606C-AD41-4CA5-84DC-58144E7D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7E53E-F4F4-412E-B640-DD0DAAE4F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4641E-305C-4EC3-98FB-A5219796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59C98-0D00-4859-95E6-496039DF1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88264F-03A1-489E-821E-19C31E18C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37561-3F09-4C3E-81CB-0BF732180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61664B-136E-4480-80DA-1E54DF6C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91FF1-DA87-4A40-AF00-C34DEE67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17E64-6BB6-40B5-9F3E-62E30075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4EBD0-A8BF-4A8F-BAE1-AB16159EB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02CD2-A475-4ECA-95C1-64279D745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37104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互联网装饰产品创业计划书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000" r="9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互联网装饰产品是一种结合了线上线下的新型装饰产品，旨在为消费者提供更加便捷、个性化的装饰服务。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该产品通过互联网平台，提供各种风格的装饰产品，如墙纸、窗帘、地毯等，满足不同消费者的需求。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产品采用O2O模式，消费者可以在线上选择产品、预约安装，线下享受专业的安装服务。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中高端消费者，对家居环境有较高要求的用户。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提供个性化定制服务，满足消费者独特需求；提供一站式服务，方便快捷；品质保证，选用优质材料。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目前市场上已有一些类似的互联网装饰产品，但大多数品牌规模较小，缺乏品牌影响力。因此，该产品仍有较大的市场空间。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北京、上海、广州、深圳等；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二线城市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南京、杭州、武汉、成都等；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市场容量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随着人们生活水平的提高，对家居环境的要求也越来越高，因此市场需求逐年增长。预计未来几年内，该产品的市场规模将达到数十亿级别。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产品目标市场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随着人们对家居环境的要求不断提高，装饰产品市场呈现出稳步增长的趋势。目前，市场规模约为XX元人民币，预计未来几年将保持XX的增长率。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目标消费者主要为80后、90后等年轻人群，他们注重生活品质，愿意为提升家居美感而投资。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市场分布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装饰产品市场主要集中在大中城市，特别是经济发达的一线城市和部分二线城市。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面对激烈的竞争环境，建议采取差异化竞争策略，注重产品设计、品质和用户体验，以获得市场份额。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目前市场上存在众多装饰产品品牌，其中市场份额较大的有A品牌、B品牌和C品牌。这些品牌在产品设计、质量、价格等方面各有优势。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根据调查，A品牌的市场占有率最高，达到了XX%，B品牌和C品牌的市场占有率分别为XX%和XX%。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消费者在购买装饰产品时，通常会考虑多个因素，如价格、设计、材质、品牌等。在购买决策过程中，网络评价、朋友推荐和门店体验等是重要的信息来源。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大部分消费者更倾向于在线上购买装饰产品，他们通常会选择信誉度高、评价好的电商平台进行购买。此外，线下门店的体验也是消费者购买的重要因素之一。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随着消费者对个性化需求的增加，定制化、特色化的装饰产品越来越受到消费者的欢迎。同时，环保、绿色、健康的装饰材料也成为了消费者的关注重点。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产品设计与开发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产品以简约、时尚的设计为主，符合现代人的审美需求。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提供个性化定制服务，满足不同消费者的独特需求。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结合互联网技术，实现产品的智能化，提升用户体验。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适用于家庭、办公室、商业空间等多种场景。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多场景适用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99" r="2189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采用环保材质，确保产品的健康与安全。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材质环保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产品颜色、风格多样，易于与其他装饰品搭配。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易于搭配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使用HTML5、CSS3、JavaScript等前端技术，实现产品的交互效果和动态展示。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采用Node.js、Python等后端技术，实现产品的数据管理和业务逻辑处理。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使用MySQL、MongoDB等数据库技术，存储和管理产品数据。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明确品牌的核心价值和目标市场，塑造独特的品牌形象和风格。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通过创意广告、社交媒体、口碑营销等多种渠道，提高品牌知名度和美誉度。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确保产品和服务质量，及时处理客户反馈和投诉，维护品牌形象。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https://d.book118.com/298137104112006026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2024-09-04T02:54:15.978</cp:lastPrinted>
  <dcterms:created xsi:type="dcterms:W3CDTF">2024-09-03T18:54:15Z</dcterms:created>
  <dcterms:modified xsi:type="dcterms:W3CDTF">2024-09-03T18:54:18Z</dcterms:modified>
</cp:coreProperties>
</file>