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A1E9E-DA1E-4235-A8FB-D5618293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3580-264E-4F81-BC60-977670026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B4B3C-66A0-4439-89B0-BCFCD1C5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064B1-75B3-42CB-B59A-AF3951F8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1C0DB-2302-46DD-B4A0-C8DAF7554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87E84-29BB-4667-8BB6-B85B076B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ED642-BEAC-4228-8D0E-769C61B6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AAD5C-2AAC-4189-A502-CFF67866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CF422-FCCB-47E4-B181-11E7AC36E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451AA-F27B-4FC4-8571-15FDAE94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4768-E08D-40BF-A225-603ECBA1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0022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选举制度概述\n## 1.我国选举制度的发展历程\n### 1.1 我国选举制度的起源与发展\n### 1.2 改革开放后我国选举制度的变化与完善\n### 1.3 当代我国选举制度的特点与趋势\n## 2.我国选举制度的基本原则\n### 2.1 选举权的普遍性原则\n### 2.2 选举权的平等性原则\n### 2.3 直接选举与间接选举相结合的原则\n## 3.我国选举制度的基本内容\n### 3.1 选举组织机构与职责\n### 3.2 选举程序与方式\n### 3.3 选举监督与罢免\n## 4.我国选举制度在不同领域的应用\n### 4.1 人民代表大会选举\n### 4.2 政治协商会议选举\n### 4.3 基层群众自治组织选举\n## 5.我国选举制度的改革与展望\n### 5.1 我国选举制度存在的问题与挑战\n### 5.2 我国选举制度改革的方向与措施\n### 5.3 我国选举制度发展的前景与期待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我国选举制度概述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我国选举制度的发展历程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我国选举制度的起源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追溯到公元前21世纪的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，当时实行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世袭制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随着历史的演变，选举制度逐渐发展，如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春秋战国时期的选贤任能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隋唐时期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实行科举制度，选拔官员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我国选举制度的发展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辛亥革命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后，民主选举制度逐步确立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后，选举制度不断完善，如1954年宪法规定的选举制度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后，选举制度进一步改革，如1982年宪法的修订和完善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我国选举制度的起源与发展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选举制度的变化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选民登记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制度的改革，如1986年实行的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选民登记卡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选举程序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的简化，如1995年实行的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一次性投票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的加强，如2001年实行的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选举违法行为查处办法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选举制度的完善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的修订和完善，如1995年、2004年、2010年、2015年四次修订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的建立健全，如各级人民代表大会及其选举委员会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的加强，如通过各种媒体宣传选举制度和选举知识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改革开放后我国选举制度的变化与完善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我国选举制度的特点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：选举制度覆盖了国家和社会生活的各个方面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：每个公民都享有平等的选举权和被选举权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直接选举与间接选举相结合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：直接选举和间接选举共同构成了选举制度的基本框架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我国选举制度的趋势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将更加完善，如2018年修改的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将更加多样化，如网络选举、电视辩论等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将更加严格，如加大对选举违法行为的查处力度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当代我国选举制度的特点与趋势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我国选举制度的基本原则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选举权的普遍性原则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选举权的普遍性原则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意味着每个公民都享有选举权和被选举权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体现了国家主权属于人民的宪法原则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是社会主义民主政治的基石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选举权的普遍性原则的实践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制度：确保每个公民都能行使选举权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选举宣传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：普及选举知识和选举制度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的修订和完善：保障选举权的普遍性原则得到落实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选举权的平等性原则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意味着每个公民的选举权和被选举权是平等的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体现了法律面前人人平等的宪法原则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是社会主义民主政治的核心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选举权的平等性原则的实践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的修订和完善：保障选举权的平等性原则得到落实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的建立健全：确保选举权的平等性原则得到贯彻执行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的加强：查处选举违法行为，维护选举权的平等性原则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选举权的平等性原则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直接选举与间接选举相结合的原则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直接选举与间接选举相结合的原则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意味着选举制度既包括直接选举，也包括间接选举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体现了社会主义民主政治的多样性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是我国选举制度的重要特点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直接选举与间接选举相结合的原则的实践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：如基层人民代表大会的选举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：如全国人民代表大会的选举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的修订和完善：保障直接选举与间接选举相结合的原则得到落实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我国选举制度的基本内容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选举组织机构与职责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选举组织机构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全国人民代表大会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及其选举委员会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地方各级人民代表大会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及其选举委员会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选举工作办公室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选举工作站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：负责选举工作的组织和实施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监督选举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：确保选举活动合法、公正、公平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查处选举违法行为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：维护选举秩序，保障选民权益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https://d.book118.com/298140022003006042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我国选举制度概述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2024-09-20T23:12:19.425</cp:lastPrinted>
  <dcterms:created xsi:type="dcterms:W3CDTF">2024-09-20T15:12:19Z</dcterms:created>
  <dcterms:modified xsi:type="dcterms:W3CDTF">2024-09-20T15:12:21Z</dcterms:modified>
</cp:coreProperties>
</file>