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6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7" r:id="rId19"/>
    <p:sldId id="310" r:id="rId20"/>
    <p:sldId id="313" r:id="rId21"/>
    <p:sldId id="316" r:id="rId22"/>
    <p:sldId id="319" r:id="rId23"/>
    <p:sldId id="322" r:id="rId24"/>
    <p:sldId id="324" r:id="rId25"/>
  </p:sldIdLst>
  <p:sldSz cx="12192000" cy="6858000"/>
  <p:notesSz cx="6858000" cy="9144000"/>
  <p:custDataLst>
    <p:tags r:id="rId2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>
  <a:tblStyle styleId="{2D5ABB26-0587-4C30-8999-92F81FD0307C}" styleName="No Style, No Grid">
    <a:wholeTbl>
      <a:tcTxStyle>
        <a:fontRef idx="minor"/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fill>
          <a:solidFill>
            <a:schemeClr val="accent1">
              <a:tint val="40000"/>
            </a:schemeClr>
          </a:solidFill>
        </a:fill>
      </a:tcStyle>
    </a:band1H>
    <a:band1V>
      <a:tcStyle>
        <a:fill>
          <a:solidFill>
            <a:schemeClr val="accent1">
              <a:tint val="40000"/>
            </a:schemeClr>
          </a:solidFill>
        </a:fill>
      </a:tcStyle>
    </a:band1V>
    <a:lastCol>
      <a:tcTxStyle b="on">
        <a:fontRef idx="minor">
          <a:prstClr val="black"/>
        </a:fontRef>
        <a:schemeClr val="lt1"/>
      </a:tcTxStyle>
      <a:tcStyle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8.xml" /><Relationship Id="rId21" Type="http://schemas.openxmlformats.org/officeDocument/2006/relationships/slide" Target="slides/slide19.xml" /><Relationship Id="rId22" Type="http://schemas.openxmlformats.org/officeDocument/2006/relationships/slide" Target="slides/slide20.xml" /><Relationship Id="rId23" Type="http://schemas.openxmlformats.org/officeDocument/2006/relationships/slide" Target="slides/slide21.xml" /><Relationship Id="rId24" Type="http://schemas.openxmlformats.org/officeDocument/2006/relationships/slide" Target="slides/slide22.xml" /><Relationship Id="rId25" Type="http://schemas.openxmlformats.org/officeDocument/2006/relationships/slide" Target="slides/slide23.xml" /><Relationship Id="rId26" Type="http://schemas.openxmlformats.org/officeDocument/2006/relationships/tags" Target="tags/tag1.xml" /><Relationship Id="rId27" Type="http://schemas.openxmlformats.org/officeDocument/2006/relationships/presProps" Target="presProps.xml" /><Relationship Id="rId28" Type="http://schemas.openxmlformats.org/officeDocument/2006/relationships/viewProps" Target="viewProps.xml" /><Relationship Id="rId29" Type="http://schemas.openxmlformats.org/officeDocument/2006/relationships/theme" Target="theme/theme1.xml" /><Relationship Id="rId3" Type="http://schemas.openxmlformats.org/officeDocument/2006/relationships/slide" Target="slides/slide1.xml" /><Relationship Id="rId30" Type="http://schemas.openxmlformats.org/officeDocument/2006/relationships/tableStyles" Target="tableStyles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37A90EC-F5EB-4224-AD80-FB1D117678E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B7AB652-0F86-4BC0-8652-BE99918ACA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D965A35-9943-4F02-B28D-163AB66A05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D56CDC8-9468-4A19-B3C0-D64A2D4C8AB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7C4EF10-376A-44C7-8974-A3277AF6D3B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F605015-DE23-4CAC-A6D9-61EFC0F52F4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30A401C-5CE6-41EF-9843-D2F906E0FCB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1BC3EF7-4688-4201-A0E9-877A3CEF4BE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52E39B1-B495-4F2A-BE30-051216E8F7C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F06E140-A3DC-4C4B-A6D8-B3495DF5C54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E27961F-5964-4C8D-9A3F-01CD175FF5B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ctrTitle"/>
          </p:nvPr>
        </p:nvSpPr>
        <p:spPr>
          <a:xfrm>
            <a:off x="1133559" y="1898487"/>
            <a:ext cx="10185400" cy="161036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3200" b="1" i="0">
                <a:solidFill>
                  <a:schemeClr val="tx1"/>
                </a:solidFill>
                <a:latin typeface="Microsoft JhengHei"/>
                <a:cs typeface="Microsoft JhengHei"/>
              </a:defRPr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subTitle" idx="4"/>
          </p:nvPr>
        </p:nvSpPr>
        <p:spPr>
          <a:xfrm>
            <a:off x="1433066" y="4328684"/>
            <a:ext cx="7950200" cy="1488439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4000" b="1" i="0">
                <a:solidFill>
                  <a:srgbClr val="FF0000"/>
                </a:solidFill>
                <a:latin typeface="Microsoft JhengHei"/>
                <a:cs typeface="Microsoft JhengHei"/>
              </a:defRPr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>
              <a:defRPr sz="100" b="0" i="0">
                <a:solidFill>
                  <a:schemeClr val="bg1"/>
                </a:solidFill>
                <a:latin typeface="微软雅黑"/>
                <a:cs typeface="微软雅黑"/>
              </a:defRPr>
            </a:lvl1pPr>
          </a:lstStyle>
          <a:p>
            <a:pPr>
              <a:lnSpc>
                <a:spcPct val="100000"/>
              </a:lnSpc>
            </a:pPr>
          </a:p>
          <a:p>
            <a:pPr marL="12700">
              <a:lnSpc>
                <a:spcPct val="100000"/>
              </a:lnSpc>
            </a:pPr>
            <a:r>
              <a:rPr/>
              <a:t>人教部编版《掌声》实用课件</a:t>
            </a:r>
            <a:r>
              <a:rPr spc="-50">
                <a:latin typeface="宋体"/>
                <a:cs typeface="宋体"/>
              </a:rPr>
              <a:t>1</a:t>
            </a:r>
          </a:p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>
              <a:defRPr sz="1200" b="0" i="0">
                <a:solidFill>
                  <a:srgbClr val="898989"/>
                </a:solidFill>
                <a:latin typeface="Arial"/>
                <a:cs typeface="Arial"/>
              </a:defRPr>
            </a:lvl1pPr>
          </a:lstStyle>
          <a:p>
            <a:pPr marL="121920">
              <a:lnSpc>
                <a:spcPts val="1425"/>
              </a:lnSpc>
            </a:pPr>
            <a:fld id="{81D60167-4931-47E6-BA6A-407CBD079E47}" type="slidenum">
              <a:rPr/>
              <a:t>#</a:t>
            </a:fld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 sz="3200" b="1" i="0">
                <a:solidFill>
                  <a:schemeClr val="tx1"/>
                </a:solidFill>
                <a:latin typeface="Microsoft JhengHei"/>
                <a:cs typeface="Microsoft JhengHei"/>
              </a:defRPr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/>
        <p:txBody>
          <a:bodyPr lIns="0" tIns="0" rIns="0" bIns="0"/>
          <a:lstStyle>
            <a:lvl1pPr>
              <a:defRPr sz="4000" b="1" i="0">
                <a:solidFill>
                  <a:srgbClr val="FF0000"/>
                </a:solidFill>
                <a:latin typeface="Microsoft JhengHei"/>
                <a:cs typeface="Microsoft JhengHei"/>
              </a:defRPr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>
              <a:defRPr sz="100" b="0" i="0">
                <a:solidFill>
                  <a:schemeClr val="bg1"/>
                </a:solidFill>
                <a:latin typeface="微软雅黑"/>
                <a:cs typeface="微软雅黑"/>
              </a:defRPr>
            </a:lvl1pPr>
          </a:lstStyle>
          <a:p>
            <a:pPr>
              <a:lnSpc>
                <a:spcPct val="100000"/>
              </a:lnSpc>
            </a:pPr>
          </a:p>
          <a:p>
            <a:pPr marL="12700">
              <a:lnSpc>
                <a:spcPct val="100000"/>
              </a:lnSpc>
            </a:pPr>
            <a:r>
              <a:rPr/>
              <a:t>人教部编版《掌声》实用课件</a:t>
            </a:r>
            <a:r>
              <a:rPr spc="-50">
                <a:latin typeface="宋体"/>
                <a:cs typeface="宋体"/>
              </a:rPr>
              <a:t>1</a:t>
            </a:r>
          </a:p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>
              <a:defRPr sz="1200" b="0" i="0">
                <a:solidFill>
                  <a:srgbClr val="898989"/>
                </a:solidFill>
                <a:latin typeface="Arial"/>
                <a:cs typeface="Arial"/>
              </a:defRPr>
            </a:lvl1pPr>
          </a:lstStyle>
          <a:p>
            <a:pPr marL="121920">
              <a:lnSpc>
                <a:spcPts val="1425"/>
              </a:lnSpc>
            </a:pPr>
            <a:fld id="{81D60167-4931-47E6-BA6A-407CBD079E47}" type="slidenum">
              <a:rPr/>
              <a:t>#</a:t>
            </a:fld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 sz="3200" b="1" i="0">
                <a:solidFill>
                  <a:schemeClr val="tx1"/>
                </a:solidFill>
                <a:latin typeface="Microsoft JhengHei"/>
                <a:cs typeface="Microsoft JhengHei"/>
              </a:defRPr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sz="half" idx="2"/>
          </p:nvPr>
        </p:nvSpPr>
        <p:spPr>
          <a:xfrm>
            <a:off x="609600" y="1577340"/>
            <a:ext cx="5303520" cy="452628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sz="half" idx="3"/>
          </p:nvPr>
        </p:nvSpPr>
        <p:spPr>
          <a:xfrm>
            <a:off x="6278880" y="1577340"/>
            <a:ext cx="5303520" cy="452628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>
              <a:defRPr sz="100" b="0" i="0">
                <a:solidFill>
                  <a:schemeClr val="bg1"/>
                </a:solidFill>
                <a:latin typeface="微软雅黑"/>
                <a:cs typeface="微软雅黑"/>
              </a:defRPr>
            </a:lvl1pPr>
          </a:lstStyle>
          <a:p>
            <a:pPr>
              <a:lnSpc>
                <a:spcPct val="100000"/>
              </a:lnSpc>
            </a:pPr>
          </a:p>
          <a:p>
            <a:pPr marL="12700">
              <a:lnSpc>
                <a:spcPct val="100000"/>
              </a:lnSpc>
            </a:pPr>
            <a:r>
              <a:rPr/>
              <a:t>人教部编版《掌声》实用课件</a:t>
            </a:r>
            <a:r>
              <a:rPr spc="-50">
                <a:latin typeface="宋体"/>
                <a:cs typeface="宋体"/>
              </a:rPr>
              <a:t>1</a:t>
            </a:r>
          </a:p>
        </p:txBody>
      </p:sp>
      <p:sp>
        <p:nvSpPr>
          <p:cNvPr id="6" name="Holder 6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7" name="Holder 7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>
              <a:defRPr sz="1200" b="0" i="0">
                <a:solidFill>
                  <a:srgbClr val="898989"/>
                </a:solidFill>
                <a:latin typeface="Arial"/>
                <a:cs typeface="Arial"/>
              </a:defRPr>
            </a:lvl1pPr>
          </a:lstStyle>
          <a:p>
            <a:pPr marL="121920">
              <a:lnSpc>
                <a:spcPts val="1425"/>
              </a:lnSpc>
            </a:pPr>
            <a:fld id="{81D60167-4931-47E6-BA6A-407CBD079E47}" type="slidenum">
              <a:rPr/>
              <a:t>#</a:t>
            </a:fld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 sz="3200" b="1" i="0">
                <a:solidFill>
                  <a:schemeClr val="tx1"/>
                </a:solidFill>
                <a:latin typeface="Microsoft JhengHei"/>
                <a:cs typeface="Microsoft JhengHei"/>
              </a:defRPr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>
              <a:defRPr sz="100" b="0" i="0">
                <a:solidFill>
                  <a:schemeClr val="bg1"/>
                </a:solidFill>
                <a:latin typeface="微软雅黑"/>
                <a:cs typeface="微软雅黑"/>
              </a:defRPr>
            </a:lvl1pPr>
          </a:lstStyle>
          <a:p>
            <a:pPr>
              <a:lnSpc>
                <a:spcPct val="100000"/>
              </a:lnSpc>
            </a:pPr>
          </a:p>
          <a:p>
            <a:pPr marL="12700">
              <a:lnSpc>
                <a:spcPct val="100000"/>
              </a:lnSpc>
            </a:pPr>
            <a:r>
              <a:rPr/>
              <a:t>人教部编版《掌声》实用课件</a:t>
            </a:r>
            <a:r>
              <a:rPr spc="-50">
                <a:latin typeface="宋体"/>
                <a:cs typeface="宋体"/>
              </a:rPr>
              <a:t>1</a:t>
            </a:r>
          </a:p>
        </p:txBody>
      </p:sp>
      <p:sp>
        <p:nvSpPr>
          <p:cNvPr id="4" name="Holder 4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5" name="Holder 5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>
              <a:defRPr sz="1200" b="0" i="0">
                <a:solidFill>
                  <a:srgbClr val="898989"/>
                </a:solidFill>
                <a:latin typeface="Arial"/>
                <a:cs typeface="Arial"/>
              </a:defRPr>
            </a:lvl1pPr>
          </a:lstStyle>
          <a:p>
            <a:pPr marL="121920">
              <a:lnSpc>
                <a:spcPts val="1425"/>
              </a:lnSpc>
            </a:pPr>
            <a:fld id="{81D60167-4931-47E6-BA6A-407CBD079E47}" type="slidenum">
              <a:rPr/>
              <a:t>#</a:t>
            </a:fld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>
              <a:defRPr sz="100" b="0" i="0">
                <a:solidFill>
                  <a:schemeClr val="bg1"/>
                </a:solidFill>
                <a:latin typeface="微软雅黑"/>
                <a:cs typeface="微软雅黑"/>
              </a:defRPr>
            </a:lvl1pPr>
          </a:lstStyle>
          <a:p>
            <a:pPr>
              <a:lnSpc>
                <a:spcPct val="100000"/>
              </a:lnSpc>
            </a:pPr>
          </a:p>
          <a:p>
            <a:pPr marL="12700">
              <a:lnSpc>
                <a:spcPct val="100000"/>
              </a:lnSpc>
            </a:pPr>
            <a:r>
              <a:rPr/>
              <a:t>人教部编版《掌声》实用课件</a:t>
            </a:r>
            <a:r>
              <a:rPr spc="-50">
                <a:latin typeface="宋体"/>
                <a:cs typeface="宋体"/>
              </a:rPr>
              <a:t>1</a:t>
            </a:r>
          </a:p>
        </p:txBody>
      </p:sp>
      <p:sp>
        <p:nvSpPr>
          <p:cNvPr id="3" name="Holder 3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4" name="Holder 4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>
              <a:defRPr sz="1200" b="0" i="0">
                <a:solidFill>
                  <a:srgbClr val="898989"/>
                </a:solidFill>
                <a:latin typeface="Arial"/>
                <a:cs typeface="Arial"/>
              </a:defRPr>
            </a:lvl1pPr>
          </a:lstStyle>
          <a:p>
            <a:pPr marL="121920">
              <a:lnSpc>
                <a:spcPts val="1425"/>
              </a:lnSpc>
            </a:pPr>
            <a:fld id="{81D60167-4931-47E6-BA6A-407CBD079E47}" type="slidenum">
              <a:rPr/>
              <a:t>#</a:t>
            </a:fld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image" Target="../media/image1.png" /><Relationship Id="rId7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6" name="bg object 16"/>
          <p:cNvPicPr/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1106050" y="644845"/>
            <a:ext cx="1841500" cy="51308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3200" b="1" i="0">
                <a:solidFill>
                  <a:schemeClr val="tx1"/>
                </a:solidFill>
                <a:latin typeface="Microsoft JhengHei"/>
                <a:cs typeface="Microsoft JhengHei"/>
              </a:defRPr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1302928" y="1455870"/>
            <a:ext cx="10007600" cy="377952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4000" b="1" i="0">
                <a:solidFill>
                  <a:srgbClr val="FF0000"/>
                </a:solidFill>
                <a:latin typeface="Microsoft JhengHei"/>
                <a:cs typeface="Microsoft JhengHei"/>
              </a:defRPr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>
          <a:xfrm>
            <a:off x="205740" y="6750099"/>
            <a:ext cx="196850" cy="42545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defPPr>
              <a:defRPr kern="0"/>
            </a:defPPr>
            <a:lvl1pPr>
              <a:defRPr sz="100" b="0" i="0">
                <a:solidFill>
                  <a:schemeClr val="bg1"/>
                </a:solidFill>
                <a:latin typeface="微软雅黑"/>
                <a:cs typeface="微软雅黑"/>
              </a:defRPr>
            </a:lvl1pPr>
          </a:lstStyle>
          <a:p>
            <a:pPr>
              <a:lnSpc>
                <a:spcPct val="100000"/>
              </a:lnSpc>
            </a:pPr>
          </a:p>
          <a:p>
            <a:pPr marL="12700">
              <a:lnSpc>
                <a:spcPct val="100000"/>
              </a:lnSpc>
            </a:pPr>
            <a:r>
              <a:rPr/>
              <a:t>人教部编版《掌声》实用课件</a:t>
            </a:r>
            <a:r>
              <a:rPr spc="-50">
                <a:latin typeface="宋体"/>
                <a:cs typeface="宋体"/>
              </a:rPr>
              <a:t>1</a:t>
            </a:r>
          </a:p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>
          <a:xfrm>
            <a:off x="609600" y="6377940"/>
            <a:ext cx="2804160" cy="3429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defPPr>
              <a:defRPr kern="0"/>
            </a:defPPr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>
          <a:xfrm>
            <a:off x="11012785" y="6414320"/>
            <a:ext cx="258445" cy="196215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defPPr>
              <a:defRPr kern="0"/>
            </a:defPPr>
            <a:lvl1pPr>
              <a:defRPr sz="1200" b="0" i="0">
                <a:solidFill>
                  <a:srgbClr val="898989"/>
                </a:solidFill>
                <a:latin typeface="Arial"/>
                <a:cs typeface="Arial"/>
              </a:defRPr>
            </a:lvl1pPr>
          </a:lstStyle>
          <a:p>
            <a:pPr marL="121920">
              <a:lnSpc>
                <a:spcPts val="1425"/>
              </a:lnSpc>
            </a:pPr>
            <a:fld id="{81D60167-4931-47E6-BA6A-407CBD079E47}" type="slidenum">
              <a:rPr/>
              <a:t>#</a:t>
            </a:fld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2" r:id="rId2"/>
    <p:sldLayoutId id="2147483663" r:id="rId3"/>
    <p:sldLayoutId id="2147483664" r:id="rId4"/>
    <p:sldLayoutId id="2147483665" r:id="rId5"/>
  </p:sldLayoutIdLst>
  <p:transition/>
  <p:timing/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Relationship Id="rId3" Type="http://schemas.openxmlformats.org/officeDocument/2006/relationships/image" Target="../media/image3.jpeg" /><Relationship Id="rId4" Type="http://schemas.openxmlformats.org/officeDocument/2006/relationships/image" Target="../media/image4.jpeg" /><Relationship Id="rId5" Type="http://schemas.openxmlformats.org/officeDocument/2006/relationships/image" Target="../media/image5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9.jpeg" /><Relationship Id="rId6" Type="http://schemas.openxmlformats.org/officeDocument/2006/relationships/image" Target="../media/image10.jpeg" /><Relationship Id="rId7" Type="http://schemas.openxmlformats.org/officeDocument/2006/relationships/image" Target="../media/image11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2.png" /><Relationship Id="rId3" Type="http://schemas.openxmlformats.org/officeDocument/2006/relationships/image" Target="../media/image1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Relationship Id="rId2" Type="http://schemas.openxmlformats.org/officeDocument/2006/relationships/image" Target="../media/image14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Relationship Id="rId2" Type="http://schemas.openxmlformats.org/officeDocument/2006/relationships/image" Target="../media/image15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6.png" /><Relationship Id="rId3" Type="http://schemas.openxmlformats.org/officeDocument/2006/relationships/image" Target="../media/image17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6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Relationship Id="rId2" Type="http://schemas.openxmlformats.org/officeDocument/2006/relationships/image" Target="../media/image18.png" /><Relationship Id="rId3" Type="http://schemas.openxmlformats.org/officeDocument/2006/relationships/image" Target="../media/image19.png" /><Relationship Id="rId4" Type="http://schemas.openxmlformats.org/officeDocument/2006/relationships/image" Target="../media/image20.jpeg" /><Relationship Id="rId5" Type="http://schemas.openxmlformats.org/officeDocument/2006/relationships/image" Target="../media/image21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8.png" /><Relationship Id="rId3" Type="http://schemas.openxmlformats.org/officeDocument/2006/relationships/image" Target="../media/image19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24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5.jpeg" /><Relationship Id="rId3" Type="http://schemas.openxmlformats.org/officeDocument/2006/relationships/image" Target="../media/image26.jpe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7.png" /><Relationship Id="rId3" Type="http://schemas.openxmlformats.org/officeDocument/2006/relationships/image" Target="../media/image28.png" /><Relationship Id="rId4" Type="http://schemas.openxmlformats.org/officeDocument/2006/relationships/image" Target="../media/image29.png" /><Relationship Id="rId5" Type="http://schemas.openxmlformats.org/officeDocument/2006/relationships/image" Target="../media/image30.png" /><Relationship Id="rId6" Type="http://schemas.openxmlformats.org/officeDocument/2006/relationships/image" Target="../media/image31.pn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32.png" /><Relationship Id="rId3" Type="http://schemas.openxmlformats.org/officeDocument/2006/relationships/image" Target="../media/image33.png" /><Relationship Id="rId4" Type="http://schemas.openxmlformats.org/officeDocument/2006/relationships/image" Target="../media/image34.png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Relationship Id="rId2" Type="http://schemas.openxmlformats.org/officeDocument/2006/relationships/image" Target="../media/image35.png" /><Relationship Id="rId3" Type="http://schemas.openxmlformats.org/officeDocument/2006/relationships/image" Target="../media/image36.png" /><Relationship Id="rId4" Type="http://schemas.openxmlformats.org/officeDocument/2006/relationships/image" Target="../media/image37.png" /><Relationship Id="rId5" Type="http://schemas.openxmlformats.org/officeDocument/2006/relationships/image" Target="../media/image38.png" /></Relationships>
</file>

<file path=ppt/slides/_rels/slide2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Relationship Id="rId2" Type="http://schemas.openxmlformats.org/officeDocument/2006/relationships/image" Target="../media/image39.png" /><Relationship Id="rId3" Type="http://schemas.openxmlformats.org/officeDocument/2006/relationships/image" Target="../media/image40.png" /><Relationship Id="rId4" Type="http://schemas.openxmlformats.org/officeDocument/2006/relationships/image" Target="../media/image41.png" /><Relationship Id="rId5" Type="http://schemas.openxmlformats.org/officeDocument/2006/relationships/image" Target="../media/image42.png" /><Relationship Id="rId6" Type="http://schemas.openxmlformats.org/officeDocument/2006/relationships/image" Target="../media/image43.png" /></Relationships>
</file>

<file path=ppt/slides/_rels/slide2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2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9814004502500603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3994958" y="525081"/>
            <a:ext cx="5537200" cy="9398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6000" spc="190">
                <a:solidFill>
                  <a:srgbClr val="0000FF"/>
                </a:solidFill>
                <a:latin typeface="微软雅黑"/>
                <a:cs typeface="微软雅黑"/>
              </a:rPr>
              <a:t>掌声，无处不在</a:t>
            </a:r>
            <a:endParaRPr sz="6000">
              <a:latin typeface="微软雅黑"/>
              <a:cs typeface="微软雅黑"/>
            </a:endParaRPr>
          </a:p>
        </p:txBody>
      </p:sp>
      <p:sp>
        <p:nvSpPr>
          <p:cNvPr id="3" name="object 3"/>
          <p:cNvSpPr/>
          <p:nvPr/>
        </p:nvSpPr>
        <p:spPr>
          <a:xfrm>
            <a:off x="1054819" y="567599"/>
            <a:ext cx="1884680" cy="679450"/>
          </a:xfrm>
          <a:custGeom>
            <a:rect l="l" t="t" r="r" b="b"/>
            <a:pathLst>
              <a:path w="1884680" h="679450">
                <a:moveTo>
                  <a:pt x="0" y="0"/>
                </a:moveTo>
                <a:lnTo>
                  <a:pt x="1874426" y="0"/>
                </a:lnTo>
              </a:path>
              <a:path w="1884680" h="679450">
                <a:moveTo>
                  <a:pt x="8707" y="679269"/>
                </a:moveTo>
                <a:lnTo>
                  <a:pt x="1884307" y="679269"/>
                </a:lnTo>
              </a:path>
            </a:pathLst>
          </a:custGeom>
          <a:ln w="31750">
            <a:solidFill>
              <a:srgbClr val="92D050"/>
            </a:solidFill>
          </a:ln>
        </p:spPr>
        <p:txBody>
          <a:bodyPr wrap="square" lIns="0" tIns="0" rIns="0" bIns="0" rtlCol="0"/>
          <a:lstStyle/>
          <a:p/>
        </p:txBody>
      </p:sp>
      <p:grpSp>
        <p:nvGrpSpPr>
          <p:cNvPr id="4" name="object 4"/>
          <p:cNvGrpSpPr/>
          <p:nvPr/>
        </p:nvGrpSpPr>
        <p:grpSpPr>
          <a:xfrm>
            <a:off x="673100" y="1600200"/>
            <a:ext cx="6463030" cy="4846955"/>
            <a:chOff x="673100" y="1600200"/>
            <a:chExt cx="6463030" cy="4846955"/>
          </a:xfrm>
        </p:grpSpPr>
        <p:pic>
          <p:nvPicPr>
            <p:cNvPr id="5" name="object 5"/>
            <p:cNvPicPr/>
            <p:nvPr/>
          </p:nvPicPr>
          <p:blipFill>
            <a:blip r:embed="rId2"/>
            <a:stretch>
              <a:fillRect/>
            </a:stretch>
          </p:blipFill>
          <p:spPr>
            <a:xfrm>
              <a:off x="5943600" y="3276600"/>
              <a:ext cx="304800" cy="304800"/>
            </a:xfrm>
            <a:prstGeom prst="rect">
              <a:avLst/>
            </a:prstGeom>
          </p:spPr>
        </p:pic>
        <p:pic>
          <p:nvPicPr>
            <p:cNvPr id="6" name="object 6"/>
            <p:cNvPicPr/>
            <p:nvPr/>
          </p:nvPicPr>
          <p:blipFill>
            <a:blip r:embed="rId3"/>
            <a:stretch>
              <a:fillRect/>
            </a:stretch>
          </p:blipFill>
          <p:spPr>
            <a:xfrm>
              <a:off x="673100" y="1600200"/>
              <a:ext cx="6462583" cy="4846938"/>
            </a:xfrm>
            <a:prstGeom prst="rect">
              <a:avLst/>
            </a:prstGeom>
          </p:spPr>
        </p:pic>
      </p:grpSp>
      <p:sp>
        <p:nvSpPr>
          <p:cNvPr id="7" name="object 7"/>
          <p:cNvSpPr txBox="1"/>
          <p:nvPr/>
        </p:nvSpPr>
        <p:spPr>
          <a:xfrm>
            <a:off x="1027310" y="599125"/>
            <a:ext cx="2245995" cy="584835"/>
          </a:xfrm>
          <a:prstGeom prst="rect">
            <a:avLst/>
          </a:prstGeom>
          <a:ln w="9525">
            <a:solidFill>
              <a:srgbClr val="FFFFFF"/>
            </a:solidFill>
          </a:ln>
        </p:spPr>
        <p:txBody>
          <a:bodyPr vert="horz" wrap="square" lIns="0" tIns="58419" rIns="0" bIns="0" rtlCol="0">
            <a:spAutoFit/>
          </a:bodyPr>
          <a:lstStyle/>
          <a:p>
            <a:pPr marL="90805">
              <a:lnSpc>
                <a:spcPct val="100000"/>
              </a:lnSpc>
              <a:spcBef>
                <a:spcPts val="459"/>
              </a:spcBef>
            </a:pPr>
            <a:r>
              <a:rPr sz="3200" b="1" spc="360">
                <a:latin typeface="Microsoft JhengHei"/>
                <a:cs typeface="Microsoft JhengHei"/>
              </a:rPr>
              <a:t>新课导入</a:t>
            </a:r>
            <a:endParaRPr sz="3200">
              <a:latin typeface="Microsoft JhengHei"/>
              <a:cs typeface="Microsoft JhengHei"/>
            </a:endParaRPr>
          </a:p>
        </p:txBody>
      </p:sp>
      <p:grpSp>
        <p:nvGrpSpPr>
          <p:cNvPr id="8" name="object 8"/>
          <p:cNvGrpSpPr/>
          <p:nvPr/>
        </p:nvGrpSpPr>
        <p:grpSpPr>
          <a:xfrm>
            <a:off x="139700" y="203200"/>
            <a:ext cx="3103880" cy="1116330"/>
            <a:chOff x="139700" y="203200"/>
            <a:chExt cx="3103880" cy="1116330"/>
          </a:xfrm>
        </p:grpSpPr>
        <p:sp>
          <p:nvSpPr>
            <p:cNvPr id="9" name="object 9"/>
            <p:cNvSpPr/>
            <p:nvPr/>
          </p:nvSpPr>
          <p:spPr>
            <a:xfrm>
              <a:off x="2920537" y="567599"/>
              <a:ext cx="307340" cy="335280"/>
            </a:xfrm>
            <a:custGeom>
              <a:rect l="l" t="t" r="r" b="b"/>
              <a:pathLst>
                <a:path w="307339" h="335280">
                  <a:moveTo>
                    <a:pt x="0" y="0"/>
                  </a:moveTo>
                  <a:lnTo>
                    <a:pt x="307046" y="335280"/>
                  </a:lnTo>
                </a:path>
              </a:pathLst>
            </a:custGeom>
            <a:ln w="31750">
              <a:solidFill>
                <a:srgbClr val="92D050"/>
              </a:solidFill>
            </a:ln>
          </p:spPr>
          <p:txBody>
            <a:bodyPr wrap="square" lIns="0" tIns="0" rIns="0" bIns="0" rtlCol="0"/>
            <a:lstStyle/>
            <a:p/>
          </p:txBody>
        </p:sp>
        <p:sp>
          <p:nvSpPr>
            <p:cNvPr id="10" name="object 10"/>
            <p:cNvSpPr/>
            <p:nvPr/>
          </p:nvSpPr>
          <p:spPr>
            <a:xfrm>
              <a:off x="2937954" y="884833"/>
              <a:ext cx="270510" cy="362585"/>
            </a:xfrm>
            <a:custGeom>
              <a:rect l="l" t="t" r="r" b="b"/>
              <a:pathLst>
                <a:path w="270510" h="362584">
                  <a:moveTo>
                    <a:pt x="0" y="362036"/>
                  </a:moveTo>
                  <a:lnTo>
                    <a:pt x="269965" y="0"/>
                  </a:lnTo>
                </a:path>
              </a:pathLst>
            </a:custGeom>
            <a:ln w="31750">
              <a:solidFill>
                <a:srgbClr val="92D050"/>
              </a:solidFill>
            </a:ln>
          </p:spPr>
          <p:txBody>
            <a:bodyPr wrap="square" lIns="0" tIns="0" rIns="0" bIns="0" rtlCol="0"/>
            <a:lstStyle/>
            <a:p/>
          </p:txBody>
        </p:sp>
        <p:pic>
          <p:nvPicPr>
            <p:cNvPr id="11" name="object 11"/>
            <p:cNvPicPr/>
            <p:nvPr/>
          </p:nvPicPr>
          <p:blipFill>
            <a:blip r:embed="rId4"/>
            <a:stretch>
              <a:fillRect/>
            </a:stretch>
          </p:blipFill>
          <p:spPr>
            <a:xfrm>
              <a:off x="139700" y="203200"/>
              <a:ext cx="900073" cy="1115716"/>
            </a:xfrm>
            <a:prstGeom prst="rect">
              <a:avLst/>
            </a:prstGeom>
          </p:spPr>
        </p:pic>
      </p:grpSp>
      <p:pic>
        <p:nvPicPr>
          <p:cNvPr id="12" name="object 12"/>
          <p:cNvPicPr/>
          <p:nvPr/>
        </p:nvPicPr>
        <p:blipFill>
          <a:blip r:embed="rId5"/>
          <a:stretch>
            <a:fillRect/>
          </a:stretch>
        </p:blipFill>
        <p:spPr>
          <a:xfrm>
            <a:off x="7454900" y="1866900"/>
            <a:ext cx="2798761" cy="4581525"/>
          </a:xfrm>
          <a:prstGeom prst="rect">
            <a:avLst/>
          </a:prstGeom>
        </p:spPr>
      </p:pic>
      <p:sp>
        <p:nvSpPr>
          <p:cNvPr id="13" name="object 13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1920">
              <a:lnSpc>
                <a:spcPts val="1425"/>
              </a:lnSpc>
            </a:pPr>
            <a:fld id="{81D60167-4931-47E6-BA6A-407CBD079E47}" type="slidenum">
              <a:rPr/>
              <a:t>1</a:t>
            </a:fld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object 2"/>
          <p:cNvGrpSpPr/>
          <p:nvPr/>
        </p:nvGrpSpPr>
        <p:grpSpPr>
          <a:xfrm>
            <a:off x="0" y="0"/>
            <a:ext cx="9594215" cy="6550025"/>
            <a:chExt cx="9594215" cy="6550025"/>
          </a:xfrm>
        </p:grpSpPr>
        <p:pic>
          <p:nvPicPr>
            <p:cNvPr id="3" name="object 3"/>
            <p:cNvPicPr/>
            <p:nvPr/>
          </p:nvPicPr>
          <p:blipFill>
            <a:blip r:embed="rId2"/>
            <a:stretch>
              <a:fillRect/>
            </a:stretch>
          </p:blipFill>
          <p:spPr>
            <a:xfrm>
              <a:off x="2616200" y="3073400"/>
              <a:ext cx="2446896" cy="3448789"/>
            </a:xfrm>
            <a:prstGeom prst="rect">
              <a:avLst/>
            </a:prstGeom>
          </p:spPr>
        </p:pic>
        <p:pic>
          <p:nvPicPr>
            <p:cNvPr id="4" name="object 4"/>
            <p:cNvPicPr/>
            <p:nvPr/>
          </p:nvPicPr>
          <p:blipFill>
            <a:blip r:embed="rId3"/>
            <a:stretch>
              <a:fillRect/>
            </a:stretch>
          </p:blipFill>
          <p:spPr>
            <a:xfrm>
              <a:off x="2616200" y="0"/>
              <a:ext cx="2784647" cy="3077768"/>
            </a:xfrm>
            <a:prstGeom prst="rect">
              <a:avLst/>
            </a:prstGeom>
          </p:spPr>
        </p:pic>
        <p:pic>
          <p:nvPicPr>
            <p:cNvPr id="5" name="object 5"/>
            <p:cNvPicPr/>
            <p:nvPr/>
          </p:nvPicPr>
          <p:blipFill>
            <a:blip r:embed="rId4"/>
            <a:stretch>
              <a:fillRect/>
            </a:stretch>
          </p:blipFill>
          <p:spPr>
            <a:xfrm>
              <a:off x="0" y="3009900"/>
              <a:ext cx="2619375" cy="3500437"/>
            </a:xfrm>
            <a:prstGeom prst="rect">
              <a:avLst/>
            </a:prstGeom>
          </p:spPr>
        </p:pic>
        <p:pic>
          <p:nvPicPr>
            <p:cNvPr id="6" name="object 6"/>
            <p:cNvPicPr/>
            <p:nvPr/>
          </p:nvPicPr>
          <p:blipFill>
            <a:blip r:embed="rId5"/>
            <a:stretch>
              <a:fillRect/>
            </a:stretch>
          </p:blipFill>
          <p:spPr>
            <a:xfrm>
              <a:off x="0" y="0"/>
              <a:ext cx="2619375" cy="3060762"/>
            </a:xfrm>
            <a:prstGeom prst="rect">
              <a:avLst/>
            </a:prstGeom>
          </p:spPr>
        </p:pic>
        <p:pic>
          <p:nvPicPr>
            <p:cNvPr id="7" name="object 7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5067300" y="3060699"/>
              <a:ext cx="4506097" cy="3488779"/>
            </a:xfrm>
            <a:prstGeom prst="rect">
              <a:avLst/>
            </a:prstGeom>
          </p:spPr>
        </p:pic>
        <p:pic>
          <p:nvPicPr>
            <p:cNvPr id="8" name="object 8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5410200" y="101600"/>
              <a:ext cx="4183453" cy="2949145"/>
            </a:xfrm>
            <a:prstGeom prst="rect">
              <a:avLst/>
            </a:prstGeom>
          </p:spPr>
        </p:pic>
      </p:grpSp>
      <p:sp>
        <p:nvSpPr>
          <p:cNvPr id="9" name="object 9"/>
          <p:cNvSpPr txBox="1"/>
          <p:nvPr/>
        </p:nvSpPr>
        <p:spPr>
          <a:xfrm>
            <a:off x="9935312" y="892142"/>
            <a:ext cx="787400" cy="5054600"/>
          </a:xfrm>
          <a:prstGeom prst="rect">
            <a:avLst/>
          </a:prstGeom>
        </p:spPr>
        <p:txBody>
          <a:bodyPr vert="horz" wrap="square" lIns="0" tIns="116205" rIns="0" bIns="0" rtlCol="0">
            <a:spAutoFit/>
          </a:bodyPr>
          <a:lstStyle/>
          <a:p>
            <a:pPr marL="12700" marR="5080" algn="just">
              <a:lnSpc>
                <a:spcPts val="6480"/>
              </a:lnSpc>
              <a:spcBef>
                <a:spcPts val="915"/>
              </a:spcBef>
            </a:pPr>
            <a:r>
              <a:rPr sz="6000" b="1" spc="-50">
                <a:solidFill>
                  <a:srgbClr val="0000FF"/>
                </a:solidFill>
                <a:latin typeface="微软雅黑"/>
                <a:cs typeface="微软雅黑"/>
              </a:rPr>
              <a:t>掌声代表鼓励</a:t>
            </a:r>
            <a:endParaRPr sz="6000">
              <a:latin typeface="微软雅黑"/>
              <a:cs typeface="微软雅黑"/>
            </a:endParaRPr>
          </a:p>
        </p:txBody>
      </p:sp>
      <p:sp>
        <p:nvSpPr>
          <p:cNvPr id="10" name="object 10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1920">
              <a:lnSpc>
                <a:spcPts val="1425"/>
              </a:lnSpc>
            </a:pPr>
            <a:fld id="{81D60167-4931-47E6-BA6A-407CBD079E47}" type="slidenum">
              <a:rPr/>
              <a:t>2</a:t>
            </a:fld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object 2"/>
          <p:cNvGrpSpPr/>
          <p:nvPr/>
        </p:nvGrpSpPr>
        <p:grpSpPr>
          <a:xfrm>
            <a:off x="0" y="0"/>
            <a:ext cx="12188825" cy="6858000"/>
            <a:chExt cx="12188825" cy="6858000"/>
          </a:xfrm>
        </p:grpSpPr>
        <p:pic>
          <p:nvPicPr>
            <p:cNvPr id="3" name="object 3"/>
            <p:cNvPicPr/>
            <p:nvPr/>
          </p:nvPicPr>
          <p:blipFill>
            <a:blip r:embed="rId2"/>
            <a:stretch>
              <a:fillRect/>
            </a:stretch>
          </p:blipFill>
          <p:spPr>
            <a:xfrm>
              <a:off x="0" y="0"/>
              <a:ext cx="4753232" cy="6572778"/>
            </a:xfrm>
            <a:prstGeom prst="rect">
              <a:avLst/>
            </a:prstGeom>
          </p:spPr>
        </p:pic>
        <p:pic>
          <p:nvPicPr>
            <p:cNvPr id="4" name="object 4"/>
            <p:cNvPicPr/>
            <p:nvPr/>
          </p:nvPicPr>
          <p:blipFill>
            <a:blip r:embed="rId3"/>
            <a:stretch>
              <a:fillRect/>
            </a:stretch>
          </p:blipFill>
          <p:spPr>
            <a:xfrm>
              <a:off x="4749800" y="1562100"/>
              <a:ext cx="7438767" cy="5295900"/>
            </a:xfrm>
            <a:prstGeom prst="rect">
              <a:avLst/>
            </a:prstGeom>
          </p:spPr>
        </p:pic>
      </p:grpSp>
      <p:sp>
        <p:nvSpPr>
          <p:cNvPr id="5" name="object 5"/>
          <p:cNvSpPr txBox="1">
            <a:spLocks noGrp="1"/>
          </p:cNvSpPr>
          <p:nvPr>
            <p:ph type="title"/>
          </p:nvPr>
        </p:nvSpPr>
        <p:spPr>
          <a:xfrm>
            <a:off x="5724566" y="150736"/>
            <a:ext cx="4597400" cy="9398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6000" spc="-10">
                <a:solidFill>
                  <a:srgbClr val="0000FF"/>
                </a:solidFill>
                <a:latin typeface="微软雅黑"/>
                <a:cs typeface="微软雅黑"/>
              </a:rPr>
              <a:t>掌声代表认可</a:t>
            </a:r>
            <a:endParaRPr sz="6000">
              <a:latin typeface="微软雅黑"/>
              <a:cs typeface="微软雅黑"/>
            </a:endParaRPr>
          </a:p>
        </p:txBody>
      </p:sp>
      <p:sp>
        <p:nvSpPr>
          <p:cNvPr id="6" name="object 6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1920">
              <a:lnSpc>
                <a:spcPts val="1425"/>
              </a:lnSpc>
            </a:pPr>
            <a:fld id="{81D60167-4931-47E6-BA6A-407CBD079E47}" type="slidenum">
              <a:rPr/>
              <a:t>3</a:t>
            </a:fld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/>
          <p:nvPr/>
        </p:nvSpPr>
        <p:spPr>
          <a:xfrm>
            <a:off x="1196512" y="1062547"/>
            <a:ext cx="9702800" cy="4512945"/>
          </a:xfrm>
          <a:prstGeom prst="rect">
            <a:avLst/>
          </a:prstGeom>
        </p:spPr>
        <p:txBody>
          <a:bodyPr vert="horz" wrap="square" lIns="0" tIns="11430" rIns="0" bIns="0" rtlCol="0">
            <a:spAutoFit/>
          </a:bodyPr>
          <a:lstStyle/>
          <a:p>
            <a:pPr marL="12700" marR="5080" indent="1143000" algn="just">
              <a:lnSpc>
                <a:spcPct val="100200"/>
              </a:lnSpc>
              <a:spcBef>
                <a:spcPts val="90"/>
              </a:spcBef>
            </a:pPr>
            <a:r>
              <a:rPr sz="4200" spc="-5">
                <a:solidFill>
                  <a:srgbClr val="0000FF"/>
                </a:solidFill>
                <a:latin typeface="楷体"/>
                <a:cs typeface="楷体"/>
              </a:rPr>
              <a:t>掌声，就是两只手互相发出的声音。对于掌声，我们都不陌生，在生活中，我们给过别人掌声，也得到过别人的掌声。掌声是对别人的一种肯定，也是对别人的一种鼓励。本文以“掌声”为题，围绕掌声向我们讲述了怎样的故事呢？一起去文</a:t>
            </a:r>
            <a:r>
              <a:rPr sz="4200" spc="-10">
                <a:solidFill>
                  <a:srgbClr val="0000FF"/>
                </a:solidFill>
                <a:latin typeface="楷体"/>
                <a:cs typeface="楷体"/>
              </a:rPr>
              <a:t>中看看吧！</a:t>
            </a:r>
            <a:endParaRPr sz="4200">
              <a:latin typeface="楷体"/>
              <a:cs typeface="楷体"/>
            </a:endParaRPr>
          </a:p>
        </p:txBody>
      </p:sp>
      <p:sp>
        <p:nvSpPr>
          <p:cNvPr id="3" name="object 3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1920">
              <a:lnSpc>
                <a:spcPts val="1425"/>
              </a:lnSpc>
            </a:pPr>
            <a:fld id="{81D60167-4931-47E6-BA6A-407CBD079E47}" type="slidenum">
              <a:rPr/>
              <a:t>4</a:t>
            </a:fld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object 2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object 3"/>
          <p:cNvSpPr/>
          <p:nvPr/>
        </p:nvSpPr>
        <p:spPr>
          <a:xfrm>
            <a:off x="2556256" y="417386"/>
            <a:ext cx="6753225" cy="2150745"/>
          </a:xfrm>
          <a:custGeom>
            <a:rect l="l" t="t" r="r" b="b"/>
            <a:pathLst>
              <a:path w="6753225" h="2150745">
                <a:moveTo>
                  <a:pt x="6753203" y="2150231"/>
                </a:moveTo>
                <a:lnTo>
                  <a:pt x="0" y="2150231"/>
                </a:lnTo>
                <a:lnTo>
                  <a:pt x="0" y="0"/>
                </a:lnTo>
                <a:lnTo>
                  <a:pt x="6753203" y="0"/>
                </a:lnTo>
                <a:lnTo>
                  <a:pt x="6753203" y="2150231"/>
                </a:lnTo>
                <a:close/>
              </a:path>
            </a:pathLst>
          </a:custGeom>
          <a:solidFill>
            <a:srgbClr val="E3F2FA">
              <a:alpha val="78038"/>
            </a:srgbClr>
          </a:solidFill>
        </p:spPr>
        <p:txBody>
          <a:bodyPr wrap="square" lIns="0" tIns="0" rIns="0" bIns="0" rtlCol="0"/>
          <a:lstStyle/>
          <a:p/>
        </p:txBody>
      </p:sp>
      <p:sp>
        <p:nvSpPr>
          <p:cNvPr id="4" name="object 4"/>
          <p:cNvSpPr txBox="1"/>
          <p:nvPr/>
        </p:nvSpPr>
        <p:spPr>
          <a:xfrm>
            <a:off x="5745981" y="685938"/>
            <a:ext cx="1917700" cy="9398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>
              <a:lnSpc>
                <a:spcPct val="100000"/>
              </a:lnSpc>
              <a:spcBef>
                <a:spcPts val="100"/>
              </a:spcBef>
              <a:tabLst>
                <a:tab pos="1142365"/>
              </a:tabLst>
            </a:pPr>
            <a:r>
              <a:rPr sz="6000" b="1" spc="-50">
                <a:latin typeface="Microsoft JhengHei"/>
                <a:cs typeface="Microsoft JhengHei"/>
              </a:rPr>
              <a:t>掌</a:t>
            </a:r>
            <a:r>
              <a:rPr sz="6000" b="1">
                <a:latin typeface="Microsoft JhengHei"/>
                <a:cs typeface="Microsoft JhengHei"/>
              </a:rPr>
              <a:t>	</a:t>
            </a:r>
            <a:r>
              <a:rPr sz="6000" b="1" spc="-50">
                <a:latin typeface="Microsoft JhengHei"/>
                <a:cs typeface="Microsoft JhengHei"/>
              </a:rPr>
              <a:t>声</a:t>
            </a:r>
            <a:endParaRPr sz="6000">
              <a:latin typeface="Microsoft JhengHei"/>
              <a:cs typeface="Microsoft JhengHei"/>
            </a:endParaRPr>
          </a:p>
        </p:txBody>
      </p:sp>
      <p:sp>
        <p:nvSpPr>
          <p:cNvPr id="5" name="object 5"/>
          <p:cNvSpPr/>
          <p:nvPr/>
        </p:nvSpPr>
        <p:spPr>
          <a:xfrm>
            <a:off x="4095212" y="542759"/>
            <a:ext cx="1272540" cy="1153160"/>
          </a:xfrm>
          <a:custGeom>
            <a:rect l="l" t="t" r="r" b="b"/>
            <a:pathLst>
              <a:path w="1272539" h="1153160">
                <a:moveTo>
                  <a:pt x="1272048" y="576580"/>
                </a:moveTo>
                <a:lnTo>
                  <a:pt x="0" y="576580"/>
                </a:lnTo>
                <a:lnTo>
                  <a:pt x="1914" y="531520"/>
                </a:lnTo>
                <a:lnTo>
                  <a:pt x="7560" y="487409"/>
                </a:lnTo>
                <a:lnTo>
                  <a:pt x="16798" y="444375"/>
                </a:lnTo>
                <a:lnTo>
                  <a:pt x="29486" y="402546"/>
                </a:lnTo>
                <a:lnTo>
                  <a:pt x="45483" y="362049"/>
                </a:lnTo>
                <a:lnTo>
                  <a:pt x="64647" y="323014"/>
                </a:lnTo>
                <a:lnTo>
                  <a:pt x="86837" y="285569"/>
                </a:lnTo>
                <a:lnTo>
                  <a:pt x="111911" y="249840"/>
                </a:lnTo>
                <a:lnTo>
                  <a:pt x="139728" y="215958"/>
                </a:lnTo>
                <a:lnTo>
                  <a:pt x="170147" y="184050"/>
                </a:lnTo>
                <a:lnTo>
                  <a:pt x="203026" y="154243"/>
                </a:lnTo>
                <a:lnTo>
                  <a:pt x="238224" y="126668"/>
                </a:lnTo>
                <a:lnTo>
                  <a:pt x="275600" y="101450"/>
                </a:lnTo>
                <a:lnTo>
                  <a:pt x="315012" y="78719"/>
                </a:lnTo>
                <a:lnTo>
                  <a:pt x="356318" y="58604"/>
                </a:lnTo>
                <a:lnTo>
                  <a:pt x="399377" y="41231"/>
                </a:lnTo>
                <a:lnTo>
                  <a:pt x="444049" y="26729"/>
                </a:lnTo>
                <a:lnTo>
                  <a:pt x="490191" y="15227"/>
                </a:lnTo>
                <a:lnTo>
                  <a:pt x="537662" y="6853"/>
                </a:lnTo>
                <a:lnTo>
                  <a:pt x="586322" y="1734"/>
                </a:lnTo>
                <a:lnTo>
                  <a:pt x="636024" y="0"/>
                </a:lnTo>
                <a:lnTo>
                  <a:pt x="685729" y="1734"/>
                </a:lnTo>
                <a:lnTo>
                  <a:pt x="734388" y="6853"/>
                </a:lnTo>
                <a:lnTo>
                  <a:pt x="781859" y="15228"/>
                </a:lnTo>
                <a:lnTo>
                  <a:pt x="828000" y="26730"/>
                </a:lnTo>
                <a:lnTo>
                  <a:pt x="872672" y="41231"/>
                </a:lnTo>
                <a:lnTo>
                  <a:pt x="915731" y="58604"/>
                </a:lnTo>
                <a:lnTo>
                  <a:pt x="957038" y="78720"/>
                </a:lnTo>
                <a:lnTo>
                  <a:pt x="996449" y="101451"/>
                </a:lnTo>
                <a:lnTo>
                  <a:pt x="1033825" y="126668"/>
                </a:lnTo>
                <a:lnTo>
                  <a:pt x="1069023" y="154244"/>
                </a:lnTo>
                <a:lnTo>
                  <a:pt x="1101902" y="184050"/>
                </a:lnTo>
                <a:lnTo>
                  <a:pt x="1132321" y="215959"/>
                </a:lnTo>
                <a:lnTo>
                  <a:pt x="1160138" y="249841"/>
                </a:lnTo>
                <a:lnTo>
                  <a:pt x="1185212" y="285569"/>
                </a:lnTo>
                <a:lnTo>
                  <a:pt x="1207402" y="323015"/>
                </a:lnTo>
                <a:lnTo>
                  <a:pt x="1226565" y="362050"/>
                </a:lnTo>
                <a:lnTo>
                  <a:pt x="1242562" y="402546"/>
                </a:lnTo>
                <a:lnTo>
                  <a:pt x="1255250" y="444376"/>
                </a:lnTo>
                <a:lnTo>
                  <a:pt x="1264488" y="487410"/>
                </a:lnTo>
                <a:lnTo>
                  <a:pt x="1270134" y="531521"/>
                </a:lnTo>
                <a:lnTo>
                  <a:pt x="1272048" y="576580"/>
                </a:lnTo>
                <a:close/>
              </a:path>
              <a:path w="1272539" h="1153160">
                <a:moveTo>
                  <a:pt x="636024" y="1153160"/>
                </a:moveTo>
                <a:lnTo>
                  <a:pt x="586319" y="1151425"/>
                </a:lnTo>
                <a:lnTo>
                  <a:pt x="537661" y="1146307"/>
                </a:lnTo>
                <a:lnTo>
                  <a:pt x="490190" y="1137932"/>
                </a:lnTo>
                <a:lnTo>
                  <a:pt x="444048" y="1126430"/>
                </a:lnTo>
                <a:lnTo>
                  <a:pt x="399376" y="1111929"/>
                </a:lnTo>
                <a:lnTo>
                  <a:pt x="356317" y="1094556"/>
                </a:lnTo>
                <a:lnTo>
                  <a:pt x="315011" y="1074440"/>
                </a:lnTo>
                <a:lnTo>
                  <a:pt x="275599" y="1051709"/>
                </a:lnTo>
                <a:lnTo>
                  <a:pt x="238223" y="1026492"/>
                </a:lnTo>
                <a:lnTo>
                  <a:pt x="203025" y="998916"/>
                </a:lnTo>
                <a:lnTo>
                  <a:pt x="170146" y="969110"/>
                </a:lnTo>
                <a:lnTo>
                  <a:pt x="139727" y="937202"/>
                </a:lnTo>
                <a:lnTo>
                  <a:pt x="111910" y="903319"/>
                </a:lnTo>
                <a:lnTo>
                  <a:pt x="86836" y="867591"/>
                </a:lnTo>
                <a:lnTo>
                  <a:pt x="64646" y="830145"/>
                </a:lnTo>
                <a:lnTo>
                  <a:pt x="45482" y="791110"/>
                </a:lnTo>
                <a:lnTo>
                  <a:pt x="29485" y="750614"/>
                </a:lnTo>
                <a:lnTo>
                  <a:pt x="16798" y="708785"/>
                </a:lnTo>
                <a:lnTo>
                  <a:pt x="7560" y="665750"/>
                </a:lnTo>
                <a:lnTo>
                  <a:pt x="1913" y="621639"/>
                </a:lnTo>
                <a:lnTo>
                  <a:pt x="0" y="576580"/>
                </a:lnTo>
                <a:lnTo>
                  <a:pt x="1272048" y="576580"/>
                </a:lnTo>
                <a:lnTo>
                  <a:pt x="1270134" y="621639"/>
                </a:lnTo>
                <a:lnTo>
                  <a:pt x="1264487" y="665750"/>
                </a:lnTo>
                <a:lnTo>
                  <a:pt x="1255250" y="708785"/>
                </a:lnTo>
                <a:lnTo>
                  <a:pt x="1242562" y="750614"/>
                </a:lnTo>
                <a:lnTo>
                  <a:pt x="1226565" y="791110"/>
                </a:lnTo>
                <a:lnTo>
                  <a:pt x="1207401" y="830145"/>
                </a:lnTo>
                <a:lnTo>
                  <a:pt x="1185212" y="867591"/>
                </a:lnTo>
                <a:lnTo>
                  <a:pt x="1160137" y="903319"/>
                </a:lnTo>
                <a:lnTo>
                  <a:pt x="1132320" y="937202"/>
                </a:lnTo>
                <a:lnTo>
                  <a:pt x="1101901" y="969110"/>
                </a:lnTo>
                <a:lnTo>
                  <a:pt x="1069022" y="998916"/>
                </a:lnTo>
                <a:lnTo>
                  <a:pt x="1033824" y="1026492"/>
                </a:lnTo>
                <a:lnTo>
                  <a:pt x="996449" y="1051709"/>
                </a:lnTo>
                <a:lnTo>
                  <a:pt x="957037" y="1074440"/>
                </a:lnTo>
                <a:lnTo>
                  <a:pt x="915731" y="1094556"/>
                </a:lnTo>
                <a:lnTo>
                  <a:pt x="872671" y="1111929"/>
                </a:lnTo>
                <a:lnTo>
                  <a:pt x="828000" y="1126430"/>
                </a:lnTo>
                <a:lnTo>
                  <a:pt x="781858" y="1137932"/>
                </a:lnTo>
                <a:lnTo>
                  <a:pt x="734387" y="1146307"/>
                </a:lnTo>
                <a:lnTo>
                  <a:pt x="685729" y="1151426"/>
                </a:lnTo>
                <a:lnTo>
                  <a:pt x="636024" y="1153160"/>
                </a:lnTo>
                <a:close/>
              </a:path>
            </a:pathLst>
          </a:custGeom>
          <a:solidFill>
            <a:srgbClr val="ED7D31"/>
          </a:solidFill>
        </p:spPr>
        <p:txBody>
          <a:bodyPr wrap="square" lIns="0" tIns="0" rIns="0" bIns="0" rtlCol="0"/>
          <a:lstStyle/>
          <a:p/>
        </p:txBody>
      </p:sp>
      <p:sp>
        <p:nvSpPr>
          <p:cNvPr id="6" name="object 6"/>
          <p:cNvSpPr txBox="1"/>
          <p:nvPr/>
        </p:nvSpPr>
        <p:spPr>
          <a:xfrm>
            <a:off x="4413737" y="745484"/>
            <a:ext cx="647700" cy="7874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>
              <a:lnSpc>
                <a:spcPct val="100000"/>
              </a:lnSpc>
              <a:spcBef>
                <a:spcPts val="100"/>
              </a:spcBef>
            </a:pPr>
            <a:r>
              <a:rPr sz="5000" b="1" spc="-535">
                <a:latin typeface="Microsoft JhengHei"/>
                <a:cs typeface="Microsoft JhengHei"/>
              </a:rPr>
              <a:t>25</a:t>
            </a:r>
            <a:endParaRPr sz="5000">
              <a:latin typeface="Microsoft JhengHei"/>
              <a:cs typeface="Microsoft JhengHei"/>
            </a:endParaRPr>
          </a:p>
        </p:txBody>
      </p:sp>
      <p:sp>
        <p:nvSpPr>
          <p:cNvPr id="7" name="object 7"/>
          <p:cNvSpPr/>
          <p:nvPr/>
        </p:nvSpPr>
        <p:spPr>
          <a:xfrm>
            <a:off x="2895600" y="1713902"/>
            <a:ext cx="6022340" cy="57150"/>
          </a:xfrm>
          <a:custGeom>
            <a:rect l="l" t="t" r="r" b="b"/>
            <a:pathLst>
              <a:path w="6022340" h="57150">
                <a:moveTo>
                  <a:pt x="6021971" y="38100"/>
                </a:moveTo>
                <a:lnTo>
                  <a:pt x="0" y="38100"/>
                </a:lnTo>
                <a:lnTo>
                  <a:pt x="0" y="57150"/>
                </a:lnTo>
                <a:lnTo>
                  <a:pt x="6021971" y="57150"/>
                </a:lnTo>
                <a:lnTo>
                  <a:pt x="6021971" y="38100"/>
                </a:lnTo>
                <a:close/>
              </a:path>
              <a:path w="6022340" h="57150">
                <a:moveTo>
                  <a:pt x="6021971" y="0"/>
                </a:moveTo>
                <a:lnTo>
                  <a:pt x="0" y="0"/>
                </a:lnTo>
                <a:lnTo>
                  <a:pt x="0" y="19050"/>
                </a:lnTo>
                <a:lnTo>
                  <a:pt x="6021971" y="19050"/>
                </a:lnTo>
                <a:lnTo>
                  <a:pt x="6021971" y="0"/>
                </a:lnTo>
                <a:close/>
              </a:path>
            </a:pathLst>
          </a:custGeom>
          <a:solidFill>
            <a:srgbClr val="000000"/>
          </a:solidFill>
        </p:spPr>
        <p:txBody>
          <a:bodyPr wrap="square" lIns="0" tIns="0" rIns="0" bIns="0" rtlCol="0"/>
          <a:lstStyle/>
          <a:p/>
        </p:txBody>
      </p:sp>
      <p:sp>
        <p:nvSpPr>
          <p:cNvPr id="8" name="object 8"/>
          <p:cNvSpPr txBox="1"/>
          <p:nvPr/>
        </p:nvSpPr>
        <p:spPr>
          <a:xfrm>
            <a:off x="4996740" y="1885066"/>
            <a:ext cx="2044700" cy="51308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>
              <a:lnSpc>
                <a:spcPct val="100000"/>
              </a:lnSpc>
              <a:spcBef>
                <a:spcPts val="100"/>
              </a:spcBef>
            </a:pPr>
            <a:r>
              <a:rPr sz="3200" b="1" spc="-10">
                <a:latin typeface="Microsoft JhengHei"/>
                <a:cs typeface="Microsoft JhengHei"/>
              </a:rPr>
              <a:t>三年级上册</a:t>
            </a:r>
            <a:endParaRPr sz="3200">
              <a:latin typeface="Microsoft JhengHei"/>
              <a:cs typeface="Microsoft JhengHei"/>
            </a:endParaRPr>
          </a:p>
        </p:txBody>
      </p:sp>
      <p:sp>
        <p:nvSpPr>
          <p:cNvPr id="9" name="object 9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1920">
              <a:lnSpc>
                <a:spcPts val="1425"/>
              </a:lnSpc>
            </a:pPr>
            <a:fld id="{81D60167-4931-47E6-BA6A-407CBD079E47}" type="slidenum">
              <a:rPr/>
              <a:t>5</a:t>
            </a:fld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object 2"/>
          <p:cNvGrpSpPr/>
          <p:nvPr/>
        </p:nvGrpSpPr>
        <p:grpSpPr>
          <a:xfrm>
            <a:off x="1142853" y="551724"/>
            <a:ext cx="2176145" cy="637540"/>
            <a:chOff x="1142853" y="551724"/>
            <a:chExt cx="2176145" cy="637540"/>
          </a:xfrm>
        </p:grpSpPr>
        <p:sp>
          <p:nvSpPr>
            <p:cNvPr id="3" name="object 3"/>
            <p:cNvSpPr/>
            <p:nvPr/>
          </p:nvSpPr>
          <p:spPr>
            <a:xfrm>
              <a:off x="1158728" y="567599"/>
              <a:ext cx="1874520" cy="0"/>
            </a:xfrm>
            <a:custGeom>
              <a:rect l="l" t="t" r="r" b="b"/>
              <a:pathLst>
                <a:path w="1874520">
                  <a:moveTo>
                    <a:pt x="0" y="0"/>
                  </a:moveTo>
                  <a:lnTo>
                    <a:pt x="1874427" y="0"/>
                  </a:lnTo>
                </a:path>
              </a:pathLst>
            </a:custGeom>
            <a:ln w="31750">
              <a:solidFill>
                <a:srgbClr val="92D050"/>
              </a:solidFill>
            </a:ln>
          </p:spPr>
          <p:txBody>
            <a:bodyPr wrap="square" lIns="0" tIns="0" rIns="0" bIns="0" rtlCol="0"/>
            <a:lstStyle/>
            <a:p/>
          </p:txBody>
        </p:sp>
        <p:sp>
          <p:nvSpPr>
            <p:cNvPr id="4" name="object 4"/>
            <p:cNvSpPr/>
            <p:nvPr/>
          </p:nvSpPr>
          <p:spPr>
            <a:xfrm>
              <a:off x="1250564" y="599125"/>
              <a:ext cx="2063750" cy="584835"/>
            </a:xfrm>
            <a:custGeom>
              <a:rect l="l" t="t" r="r" b="b"/>
              <a:pathLst>
                <a:path w="2063750" h="584835">
                  <a:moveTo>
                    <a:pt x="0" y="0"/>
                  </a:moveTo>
                  <a:lnTo>
                    <a:pt x="2063148" y="0"/>
                  </a:lnTo>
                  <a:lnTo>
                    <a:pt x="2063148" y="584775"/>
                  </a:lnTo>
                  <a:lnTo>
                    <a:pt x="0" y="584775"/>
                  </a:lnTo>
                  <a:lnTo>
                    <a:pt x="0" y="0"/>
                  </a:lnTo>
                  <a:close/>
                </a:path>
              </a:pathLst>
            </a:custGeom>
            <a:ln w="9525">
              <a:solidFill>
                <a:srgbClr val="FFFFFF"/>
              </a:solidFill>
            </a:ln>
          </p:spPr>
          <p:txBody>
            <a:bodyPr wrap="square" lIns="0" tIns="0" rIns="0" bIns="0" rtlCol="0"/>
            <a:lstStyle/>
            <a:p/>
          </p:txBody>
        </p:sp>
      </p:grpSp>
      <p:sp>
        <p:nvSpPr>
          <p:cNvPr id="5" name="object 5"/>
          <p:cNvSpPr txBox="1"/>
          <p:nvPr/>
        </p:nvSpPr>
        <p:spPr>
          <a:xfrm>
            <a:off x="1329304" y="644845"/>
            <a:ext cx="1549400" cy="51308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  <a:tabLst>
                <a:tab pos="570865"/>
                <a:tab pos="1129665"/>
              </a:tabLst>
            </a:pPr>
            <a:r>
              <a:rPr sz="3200" b="1" spc="-50">
                <a:latin typeface="Microsoft JhengHei"/>
                <a:cs typeface="Microsoft JhengHei"/>
              </a:rPr>
              <a:t>我</a:t>
            </a:r>
            <a:r>
              <a:rPr sz="3200" b="1">
                <a:latin typeface="Microsoft JhengHei"/>
                <a:cs typeface="Microsoft JhengHei"/>
              </a:rPr>
              <a:t>	</a:t>
            </a:r>
            <a:r>
              <a:rPr sz="3200" b="1" spc="-50">
                <a:latin typeface="Microsoft JhengHei"/>
                <a:cs typeface="Microsoft JhengHei"/>
              </a:rPr>
              <a:t>会</a:t>
            </a:r>
            <a:r>
              <a:rPr sz="3200" b="1">
                <a:latin typeface="Microsoft JhengHei"/>
                <a:cs typeface="Microsoft JhengHei"/>
              </a:rPr>
              <a:t>	</a:t>
            </a:r>
            <a:r>
              <a:rPr sz="3200" b="1" spc="-50">
                <a:latin typeface="Microsoft JhengHei"/>
                <a:cs typeface="Microsoft JhengHei"/>
              </a:rPr>
              <a:t>认</a:t>
            </a:r>
            <a:endParaRPr sz="3200">
              <a:latin typeface="Microsoft JhengHei"/>
              <a:cs typeface="Microsoft JhengHei"/>
            </a:endParaRPr>
          </a:p>
        </p:txBody>
      </p:sp>
      <p:grpSp>
        <p:nvGrpSpPr>
          <p:cNvPr id="6" name="object 6"/>
          <p:cNvGrpSpPr/>
          <p:nvPr/>
        </p:nvGrpSpPr>
        <p:grpSpPr>
          <a:xfrm>
            <a:off x="228600" y="165100"/>
            <a:ext cx="3119120" cy="1266825"/>
            <a:chOff x="228600" y="165100"/>
            <a:chExt cx="3119120" cy="1266825"/>
          </a:xfrm>
        </p:grpSpPr>
        <p:sp>
          <p:nvSpPr>
            <p:cNvPr id="7" name="object 7"/>
            <p:cNvSpPr/>
            <p:nvPr/>
          </p:nvSpPr>
          <p:spPr>
            <a:xfrm>
              <a:off x="3024446" y="567599"/>
              <a:ext cx="307340" cy="335280"/>
            </a:xfrm>
            <a:custGeom>
              <a:rect l="l" t="t" r="r" b="b"/>
              <a:pathLst>
                <a:path w="307339" h="335280">
                  <a:moveTo>
                    <a:pt x="0" y="0"/>
                  </a:moveTo>
                  <a:lnTo>
                    <a:pt x="307046" y="335280"/>
                  </a:lnTo>
                </a:path>
              </a:pathLst>
            </a:custGeom>
            <a:ln w="31750">
              <a:solidFill>
                <a:srgbClr val="92D050"/>
              </a:solidFill>
            </a:ln>
          </p:spPr>
          <p:txBody>
            <a:bodyPr wrap="square" lIns="0" tIns="0" rIns="0" bIns="0" rtlCol="0"/>
            <a:lstStyle/>
            <a:p/>
          </p:txBody>
        </p:sp>
        <p:sp>
          <p:nvSpPr>
            <p:cNvPr id="8" name="object 8"/>
            <p:cNvSpPr/>
            <p:nvPr/>
          </p:nvSpPr>
          <p:spPr>
            <a:xfrm>
              <a:off x="3041864" y="884833"/>
              <a:ext cx="270510" cy="362585"/>
            </a:xfrm>
            <a:custGeom>
              <a:rect l="l" t="t" r="r" b="b"/>
              <a:pathLst>
                <a:path w="270510" h="362584">
                  <a:moveTo>
                    <a:pt x="0" y="362036"/>
                  </a:moveTo>
                  <a:lnTo>
                    <a:pt x="269966" y="0"/>
                  </a:lnTo>
                </a:path>
              </a:pathLst>
            </a:custGeom>
            <a:ln w="31749">
              <a:solidFill>
                <a:srgbClr val="92D050"/>
              </a:solidFill>
            </a:ln>
          </p:spPr>
          <p:txBody>
            <a:bodyPr wrap="square" lIns="0" tIns="0" rIns="0" bIns="0" rtlCol="0"/>
            <a:lstStyle/>
            <a:p/>
          </p:txBody>
        </p:sp>
        <p:sp>
          <p:nvSpPr>
            <p:cNvPr id="9" name="object 9"/>
            <p:cNvSpPr/>
            <p:nvPr/>
          </p:nvSpPr>
          <p:spPr>
            <a:xfrm>
              <a:off x="1158728" y="1246869"/>
              <a:ext cx="1905635" cy="0"/>
            </a:xfrm>
            <a:custGeom>
              <a:rect l="l" t="t" r="r" b="b"/>
              <a:pathLst>
                <a:path w="1905635">
                  <a:moveTo>
                    <a:pt x="0" y="0"/>
                  </a:moveTo>
                  <a:lnTo>
                    <a:pt x="1905089" y="0"/>
                  </a:lnTo>
                </a:path>
              </a:pathLst>
            </a:custGeom>
            <a:ln w="31750">
              <a:solidFill>
                <a:srgbClr val="92D050"/>
              </a:solidFill>
            </a:ln>
          </p:spPr>
          <p:txBody>
            <a:bodyPr wrap="square" lIns="0" tIns="0" rIns="0" bIns="0" rtlCol="0"/>
            <a:lstStyle/>
            <a:p/>
          </p:txBody>
        </p:sp>
        <p:pic>
          <p:nvPicPr>
            <p:cNvPr id="10" name="object 10"/>
            <p:cNvPicPr/>
            <p:nvPr/>
          </p:nvPicPr>
          <p:blipFill>
            <a:blip r:embed="rId2"/>
            <a:stretch>
              <a:fillRect/>
            </a:stretch>
          </p:blipFill>
          <p:spPr>
            <a:xfrm>
              <a:off x="228600" y="165100"/>
              <a:ext cx="1065667" cy="1266622"/>
            </a:xfrm>
            <a:prstGeom prst="rect">
              <a:avLst/>
            </a:prstGeom>
          </p:spPr>
        </p:pic>
      </p:grpSp>
      <p:sp>
        <p:nvSpPr>
          <p:cNvPr id="11" name="object 11"/>
          <p:cNvSpPr txBox="1"/>
          <p:nvPr/>
        </p:nvSpPr>
        <p:spPr>
          <a:xfrm>
            <a:off x="2455870" y="1585119"/>
            <a:ext cx="752475" cy="66548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3800" b="1" spc="-75">
                <a:solidFill>
                  <a:srgbClr val="FF0000"/>
                </a:solidFill>
                <a:latin typeface="微软雅黑"/>
                <a:cs typeface="微软雅黑"/>
              </a:rPr>
              <a:t>l</a:t>
            </a:r>
            <a:r>
              <a:rPr sz="4200" b="1" spc="-75">
                <a:solidFill>
                  <a:srgbClr val="FF0000"/>
                </a:solidFill>
                <a:latin typeface="Microsoft JhengHei"/>
                <a:cs typeface="Microsoft JhengHei"/>
              </a:rPr>
              <a:t>à</a:t>
            </a:r>
            <a:r>
              <a:rPr sz="3800" b="1" spc="-75">
                <a:solidFill>
                  <a:srgbClr val="FF0000"/>
                </a:solidFill>
                <a:latin typeface="微软雅黑"/>
                <a:cs typeface="微软雅黑"/>
              </a:rPr>
              <a:t>o</a:t>
            </a:r>
            <a:endParaRPr sz="3800">
              <a:latin typeface="微软雅黑"/>
              <a:cs typeface="微软雅黑"/>
            </a:endParaRPr>
          </a:p>
        </p:txBody>
      </p:sp>
      <p:sp>
        <p:nvSpPr>
          <p:cNvPr id="16" name="object 16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1920">
              <a:lnSpc>
                <a:spcPts val="1425"/>
              </a:lnSpc>
            </a:pPr>
            <a:fld id="{81D60167-4931-47E6-BA6A-407CBD079E47}" type="slidenum">
              <a:rPr/>
              <a:t>6</a:t>
            </a:fld>
          </a:p>
        </p:txBody>
      </p:sp>
      <p:sp>
        <p:nvSpPr>
          <p:cNvPr id="12" name="object 12"/>
          <p:cNvSpPr txBox="1"/>
          <p:nvPr/>
        </p:nvSpPr>
        <p:spPr>
          <a:xfrm>
            <a:off x="8928564" y="1602537"/>
            <a:ext cx="2880995" cy="66548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  <a:tabLst>
                <a:tab pos="1367790"/>
              </a:tabLst>
            </a:pPr>
            <a:r>
              <a:rPr sz="3800" b="1" spc="-20">
                <a:solidFill>
                  <a:srgbClr val="FF0000"/>
                </a:solidFill>
                <a:latin typeface="微软雅黑"/>
                <a:cs typeface="微软雅黑"/>
              </a:rPr>
              <a:t>di</a:t>
            </a:r>
            <a:r>
              <a:rPr sz="4200" b="1" spc="-20">
                <a:solidFill>
                  <a:srgbClr val="FF0000"/>
                </a:solidFill>
                <a:latin typeface="Microsoft JhengHei"/>
                <a:cs typeface="Microsoft JhengHei"/>
              </a:rPr>
              <a:t>à</a:t>
            </a:r>
            <a:r>
              <a:rPr sz="3800" b="1" spc="-20">
                <a:solidFill>
                  <a:srgbClr val="FF0000"/>
                </a:solidFill>
                <a:latin typeface="微软雅黑"/>
                <a:cs typeface="微软雅黑"/>
              </a:rPr>
              <a:t>o</a:t>
            </a:r>
            <a:r>
              <a:rPr sz="3800" b="1">
                <a:solidFill>
                  <a:srgbClr val="FF0000"/>
                </a:solidFill>
                <a:latin typeface="微软雅黑"/>
                <a:cs typeface="微软雅黑"/>
              </a:rPr>
              <a:t>	</a:t>
            </a:r>
            <a:r>
              <a:rPr sz="3800" b="1" spc="-50">
                <a:solidFill>
                  <a:srgbClr val="FF0000"/>
                </a:solidFill>
                <a:latin typeface="微软雅黑"/>
                <a:cs typeface="微软雅黑"/>
              </a:rPr>
              <a:t>ku</a:t>
            </a:r>
            <a:r>
              <a:rPr sz="4200" b="1" spc="-50">
                <a:solidFill>
                  <a:srgbClr val="FF0000"/>
                </a:solidFill>
                <a:latin typeface="Microsoft JhengHei"/>
                <a:cs typeface="Microsoft JhengHei"/>
              </a:rPr>
              <a:t>à</a:t>
            </a:r>
            <a:r>
              <a:rPr sz="3800" b="1" spc="-50">
                <a:solidFill>
                  <a:srgbClr val="FF0000"/>
                </a:solidFill>
                <a:latin typeface="微软雅黑"/>
                <a:cs typeface="微软雅黑"/>
              </a:rPr>
              <a:t>ng</a:t>
            </a:r>
            <a:endParaRPr sz="3800">
              <a:latin typeface="微软雅黑"/>
              <a:cs typeface="微软雅黑"/>
            </a:endParaRPr>
          </a:p>
        </p:txBody>
      </p:sp>
      <p:sp>
        <p:nvSpPr>
          <p:cNvPr id="13" name="object 13"/>
          <p:cNvSpPr txBox="1"/>
          <p:nvPr/>
        </p:nvSpPr>
        <p:spPr>
          <a:xfrm>
            <a:off x="789367" y="1662049"/>
            <a:ext cx="7433945" cy="6045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  <a:tabLst>
                <a:tab pos="3507104"/>
                <a:tab pos="4999355"/>
                <a:tab pos="6591300"/>
              </a:tabLst>
            </a:pPr>
            <a:r>
              <a:rPr sz="3800" b="1" spc="-25">
                <a:solidFill>
                  <a:srgbClr val="FF0000"/>
                </a:solidFill>
                <a:latin typeface="微软雅黑"/>
                <a:cs typeface="微软雅黑"/>
              </a:rPr>
              <a:t>mò</a:t>
            </a:r>
            <a:r>
              <a:rPr sz="3800" b="1">
                <a:solidFill>
                  <a:srgbClr val="FF0000"/>
                </a:solidFill>
                <a:latin typeface="微软雅黑"/>
                <a:cs typeface="微软雅黑"/>
              </a:rPr>
              <a:t>	</a:t>
            </a:r>
            <a:r>
              <a:rPr sz="5700" b="1" spc="-37" baseline="2192">
                <a:solidFill>
                  <a:srgbClr val="FF0000"/>
                </a:solidFill>
                <a:latin typeface="微软雅黑"/>
                <a:cs typeface="微软雅黑"/>
              </a:rPr>
              <a:t>zī</a:t>
            </a:r>
            <a:r>
              <a:rPr sz="5700" b="1" baseline="2192">
                <a:solidFill>
                  <a:srgbClr val="FF0000"/>
                </a:solidFill>
                <a:latin typeface="微软雅黑"/>
                <a:cs typeface="微软雅黑"/>
              </a:rPr>
              <a:t>	</a:t>
            </a:r>
            <a:r>
              <a:rPr sz="3800" b="1" spc="-25">
                <a:solidFill>
                  <a:srgbClr val="FF0000"/>
                </a:solidFill>
                <a:latin typeface="微软雅黑"/>
                <a:cs typeface="微软雅黑"/>
              </a:rPr>
              <a:t>shì</a:t>
            </a:r>
            <a:r>
              <a:rPr sz="3800" b="1">
                <a:solidFill>
                  <a:srgbClr val="FF0000"/>
                </a:solidFill>
                <a:latin typeface="微软雅黑"/>
                <a:cs typeface="微软雅黑"/>
              </a:rPr>
              <a:t>	</a:t>
            </a:r>
            <a:r>
              <a:rPr sz="3800" b="1" spc="-25">
                <a:solidFill>
                  <a:srgbClr val="FF0000"/>
                </a:solidFill>
                <a:latin typeface="微软雅黑"/>
                <a:cs typeface="微软雅黑"/>
              </a:rPr>
              <a:t>tóu</a:t>
            </a:r>
            <a:endParaRPr sz="3800">
              <a:latin typeface="微软雅黑"/>
              <a:cs typeface="微软雅黑"/>
            </a:endParaRPr>
          </a:p>
        </p:txBody>
      </p:sp>
      <p:sp>
        <p:nvSpPr>
          <p:cNvPr id="14" name="object 14"/>
          <p:cNvSpPr txBox="1"/>
          <p:nvPr/>
        </p:nvSpPr>
        <p:spPr>
          <a:xfrm>
            <a:off x="608387" y="2147723"/>
            <a:ext cx="10974705" cy="13970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  <a:tabLst>
                <a:tab pos="1646555"/>
                <a:tab pos="3281045"/>
                <a:tab pos="4915535"/>
                <a:tab pos="6549390"/>
                <a:tab pos="8174990"/>
                <a:tab pos="9818370"/>
              </a:tabLst>
            </a:pPr>
            <a:r>
              <a:rPr sz="9000" b="1" spc="-50">
                <a:latin typeface="Microsoft JhengHei"/>
                <a:cs typeface="Microsoft JhengHei"/>
              </a:rPr>
              <a:t>默</a:t>
            </a:r>
            <a:r>
              <a:rPr sz="9000" b="1">
                <a:latin typeface="Microsoft JhengHei"/>
                <a:cs typeface="Microsoft JhengHei"/>
              </a:rPr>
              <a:t>	</a:t>
            </a:r>
            <a:r>
              <a:rPr sz="9000" b="1" spc="-50">
                <a:latin typeface="Microsoft JhengHei"/>
                <a:cs typeface="Microsoft JhengHei"/>
              </a:rPr>
              <a:t>落</a:t>
            </a:r>
            <a:r>
              <a:rPr sz="9000" b="1">
                <a:latin typeface="Microsoft JhengHei"/>
                <a:cs typeface="Microsoft JhengHei"/>
              </a:rPr>
              <a:t>	</a:t>
            </a:r>
            <a:r>
              <a:rPr sz="9000" b="1" spc="-50">
                <a:latin typeface="Microsoft JhengHei"/>
                <a:cs typeface="Microsoft JhengHei"/>
              </a:rPr>
              <a:t>姿</a:t>
            </a:r>
            <a:r>
              <a:rPr sz="9000" b="1">
                <a:latin typeface="Microsoft JhengHei"/>
                <a:cs typeface="Microsoft JhengHei"/>
              </a:rPr>
              <a:t>	</a:t>
            </a:r>
            <a:r>
              <a:rPr sz="9000" b="1" spc="-50">
                <a:latin typeface="Microsoft JhengHei"/>
                <a:cs typeface="Microsoft JhengHei"/>
              </a:rPr>
              <a:t>势</a:t>
            </a:r>
            <a:r>
              <a:rPr sz="9000" b="1">
                <a:latin typeface="Microsoft JhengHei"/>
                <a:cs typeface="Microsoft JhengHei"/>
              </a:rPr>
              <a:t>	</a:t>
            </a:r>
            <a:r>
              <a:rPr sz="9000" b="1" spc="-50">
                <a:latin typeface="Microsoft JhengHei"/>
                <a:cs typeface="Microsoft JhengHei"/>
              </a:rPr>
              <a:t>投</a:t>
            </a:r>
            <a:r>
              <a:rPr sz="9000" b="1">
                <a:latin typeface="Microsoft JhengHei"/>
                <a:cs typeface="Microsoft JhengHei"/>
              </a:rPr>
              <a:t>	</a:t>
            </a:r>
            <a:r>
              <a:rPr sz="9000" b="1" spc="-50">
                <a:latin typeface="Microsoft JhengHei"/>
                <a:cs typeface="Microsoft JhengHei"/>
              </a:rPr>
              <a:t>调</a:t>
            </a:r>
            <a:r>
              <a:rPr sz="9000" b="1">
                <a:latin typeface="Microsoft JhengHei"/>
                <a:cs typeface="Microsoft JhengHei"/>
              </a:rPr>
              <a:t>	</a:t>
            </a:r>
            <a:r>
              <a:rPr sz="9000" b="1" spc="-50">
                <a:latin typeface="Microsoft JhengHei"/>
                <a:cs typeface="Microsoft JhengHei"/>
              </a:rPr>
              <a:t>况</a:t>
            </a:r>
            <a:endParaRPr sz="9000">
              <a:latin typeface="Microsoft JhengHei"/>
              <a:cs typeface="Microsoft JhengHei"/>
            </a:endParaRPr>
          </a:p>
        </p:txBody>
      </p:sp>
      <p:sp>
        <p:nvSpPr>
          <p:cNvPr id="15" name="object 15"/>
          <p:cNvSpPr txBox="1"/>
          <p:nvPr/>
        </p:nvSpPr>
        <p:spPr>
          <a:xfrm>
            <a:off x="578629" y="3696946"/>
            <a:ext cx="11063605" cy="19685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3825" algn="ctr">
              <a:lnSpc>
                <a:spcPts val="4770"/>
              </a:lnSpc>
              <a:spcBef>
                <a:spcPts val="100"/>
              </a:spcBef>
              <a:tabLst>
                <a:tab pos="1835150"/>
                <a:tab pos="3898265"/>
                <a:tab pos="5973445"/>
                <a:tab pos="7798434"/>
                <a:tab pos="9829800"/>
              </a:tabLst>
            </a:pPr>
            <a:r>
              <a:rPr sz="5700" b="1" spc="-37" baseline="-5116">
                <a:solidFill>
                  <a:srgbClr val="FF0000"/>
                </a:solidFill>
                <a:latin typeface="微软雅黑"/>
                <a:cs typeface="微软雅黑"/>
              </a:rPr>
              <a:t>liè</a:t>
            </a:r>
            <a:r>
              <a:rPr sz="5700" b="1" baseline="-5116">
                <a:solidFill>
                  <a:srgbClr val="FF0000"/>
                </a:solidFill>
                <a:latin typeface="微软雅黑"/>
                <a:cs typeface="微软雅黑"/>
              </a:rPr>
              <a:t>	</a:t>
            </a:r>
            <a:r>
              <a:rPr sz="3800" b="1" spc="-20">
                <a:solidFill>
                  <a:srgbClr val="FF0000"/>
                </a:solidFill>
                <a:latin typeface="微软雅黑"/>
                <a:cs typeface="微软雅黑"/>
              </a:rPr>
              <a:t>zhèn</a:t>
            </a:r>
            <a:r>
              <a:rPr sz="3800" b="1">
                <a:solidFill>
                  <a:srgbClr val="FF0000"/>
                </a:solidFill>
                <a:latin typeface="微软雅黑"/>
                <a:cs typeface="微软雅黑"/>
              </a:rPr>
              <a:t>	</a:t>
            </a:r>
            <a:r>
              <a:rPr sz="5700" b="1" spc="-37" baseline="-2192">
                <a:solidFill>
                  <a:srgbClr val="FF0000"/>
                </a:solidFill>
                <a:latin typeface="微软雅黑"/>
                <a:cs typeface="微软雅黑"/>
              </a:rPr>
              <a:t>shù</a:t>
            </a:r>
            <a:r>
              <a:rPr sz="5700" b="1" baseline="-2192">
                <a:solidFill>
                  <a:srgbClr val="FF0000"/>
                </a:solidFill>
                <a:latin typeface="微软雅黑"/>
                <a:cs typeface="微软雅黑"/>
              </a:rPr>
              <a:t>	</a:t>
            </a:r>
            <a:r>
              <a:rPr sz="5700" b="1" spc="-37" baseline="2192">
                <a:solidFill>
                  <a:srgbClr val="FF0000"/>
                </a:solidFill>
                <a:latin typeface="微软雅黑"/>
                <a:cs typeface="微软雅黑"/>
              </a:rPr>
              <a:t>pǔ</a:t>
            </a:r>
            <a:r>
              <a:rPr sz="5700" b="1" baseline="2192">
                <a:solidFill>
                  <a:srgbClr val="FF0000"/>
                </a:solidFill>
                <a:latin typeface="微软雅黑"/>
                <a:cs typeface="微软雅黑"/>
              </a:rPr>
              <a:t>	</a:t>
            </a:r>
            <a:r>
              <a:rPr sz="3800" b="1" spc="-25">
                <a:solidFill>
                  <a:srgbClr val="FF0000"/>
                </a:solidFill>
                <a:latin typeface="微软雅黑"/>
                <a:cs typeface="微软雅黑"/>
              </a:rPr>
              <a:t>yōu</a:t>
            </a:r>
            <a:r>
              <a:rPr sz="3800" b="1">
                <a:solidFill>
                  <a:srgbClr val="FF0000"/>
                </a:solidFill>
                <a:latin typeface="微软雅黑"/>
                <a:cs typeface="微软雅黑"/>
              </a:rPr>
              <a:t>	</a:t>
            </a:r>
            <a:r>
              <a:rPr sz="5700" b="1" spc="-30" baseline="-7309">
                <a:solidFill>
                  <a:srgbClr val="FF0000"/>
                </a:solidFill>
                <a:latin typeface="微软雅黑"/>
                <a:cs typeface="微软雅黑"/>
              </a:rPr>
              <a:t>li</a:t>
            </a:r>
            <a:r>
              <a:rPr sz="6300" b="1" spc="-30" baseline="-6613">
                <a:solidFill>
                  <a:srgbClr val="FF0000"/>
                </a:solidFill>
                <a:latin typeface="Microsoft JhengHei"/>
                <a:cs typeface="Microsoft JhengHei"/>
              </a:rPr>
              <a:t>án</a:t>
            </a:r>
            <a:endParaRPr sz="6300" baseline="-6613">
              <a:latin typeface="Microsoft JhengHei"/>
              <a:cs typeface="Microsoft JhengHei"/>
            </a:endParaRPr>
          </a:p>
          <a:p>
            <a:pPr marR="30480" algn="ctr">
              <a:lnSpc>
                <a:spcPts val="10530"/>
              </a:lnSpc>
              <a:tabLst>
                <a:tab pos="1960880"/>
                <a:tab pos="3921760"/>
                <a:tab pos="5883275"/>
                <a:tab pos="7844155"/>
                <a:tab pos="9805670"/>
              </a:tabLst>
            </a:pPr>
            <a:r>
              <a:rPr sz="9000" b="1" spc="-50">
                <a:latin typeface="Microsoft JhengHei"/>
                <a:cs typeface="Microsoft JhengHei"/>
              </a:rPr>
              <a:t>烈</a:t>
            </a:r>
            <a:r>
              <a:rPr sz="9000" b="1">
                <a:latin typeface="Microsoft JhengHei"/>
                <a:cs typeface="Microsoft JhengHei"/>
              </a:rPr>
              <a:t>	</a:t>
            </a:r>
            <a:r>
              <a:rPr sz="9000" b="1" spc="-50">
                <a:latin typeface="Microsoft JhengHei"/>
                <a:cs typeface="Microsoft JhengHei"/>
              </a:rPr>
              <a:t>镇</a:t>
            </a:r>
            <a:r>
              <a:rPr sz="9000" b="1">
                <a:latin typeface="Microsoft JhengHei"/>
                <a:cs typeface="Microsoft JhengHei"/>
              </a:rPr>
              <a:t>	</a:t>
            </a:r>
            <a:r>
              <a:rPr sz="9000" b="1" spc="-60">
                <a:latin typeface="Microsoft JhengHei"/>
                <a:cs typeface="Microsoft JhengHei"/>
              </a:rPr>
              <a:t>述</a:t>
            </a:r>
            <a:r>
              <a:rPr sz="9000" b="1">
                <a:latin typeface="Microsoft JhengHei"/>
                <a:cs typeface="Microsoft JhengHei"/>
              </a:rPr>
              <a:t>	</a:t>
            </a:r>
            <a:r>
              <a:rPr sz="9000" b="1" spc="-50">
                <a:latin typeface="Microsoft JhengHei"/>
                <a:cs typeface="Microsoft JhengHei"/>
              </a:rPr>
              <a:t>普</a:t>
            </a:r>
            <a:r>
              <a:rPr sz="9000" b="1">
                <a:latin typeface="Microsoft JhengHei"/>
                <a:cs typeface="Microsoft JhengHei"/>
              </a:rPr>
              <a:t>	</a:t>
            </a:r>
            <a:r>
              <a:rPr sz="9000" b="1" spc="-50">
                <a:latin typeface="Microsoft JhengHei"/>
                <a:cs typeface="Microsoft JhengHei"/>
              </a:rPr>
              <a:t>忧</a:t>
            </a:r>
            <a:r>
              <a:rPr sz="9000" b="1">
                <a:latin typeface="Microsoft JhengHei"/>
                <a:cs typeface="Microsoft JhengHei"/>
              </a:rPr>
              <a:t>	</a:t>
            </a:r>
            <a:r>
              <a:rPr sz="9000" b="1" spc="-50">
                <a:latin typeface="Microsoft JhengHei"/>
                <a:cs typeface="Microsoft JhengHei"/>
              </a:rPr>
              <a:t>联</a:t>
            </a:r>
            <a:endParaRPr sz="9000">
              <a:latin typeface="Microsoft JhengHei"/>
              <a:cs typeface="Microsoft JhengHei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object 2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object 3"/>
          <p:cNvPicPr/>
          <p:nvPr/>
        </p:nvPicPr>
        <p:blipFill>
          <a:blip r:embed="rId3"/>
          <a:stretch>
            <a:fillRect/>
          </a:stretch>
        </p:blipFill>
        <p:spPr>
          <a:xfrm>
            <a:off x="3873500" y="292100"/>
            <a:ext cx="3346994" cy="1335140"/>
          </a:xfrm>
          <a:prstGeom prst="rect">
            <a:avLst/>
          </a:prstGeom>
        </p:spPr>
      </p:pic>
      <p:sp>
        <p:nvSpPr>
          <p:cNvPr id="4" name="object 4"/>
          <p:cNvSpPr txBox="1">
            <a:spLocks noGrp="1"/>
          </p:cNvSpPr>
          <p:nvPr>
            <p:ph type="title"/>
          </p:nvPr>
        </p:nvSpPr>
        <p:spPr>
          <a:xfrm>
            <a:off x="1075668" y="2368328"/>
            <a:ext cx="2311400" cy="9398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6000" spc="-20"/>
              <a:t>默默地</a:t>
            </a:r>
            <a:endParaRPr sz="6000"/>
          </a:p>
        </p:txBody>
      </p:sp>
      <p:sp>
        <p:nvSpPr>
          <p:cNvPr id="9" name="object 9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1920">
              <a:lnSpc>
                <a:spcPts val="1425"/>
              </a:lnSpc>
            </a:pPr>
            <a:fld id="{81D60167-4931-47E6-BA6A-407CBD079E47}" type="slidenum">
              <a:rPr/>
              <a:t>7</a:t>
            </a:fld>
          </a:p>
        </p:txBody>
      </p:sp>
      <p:sp>
        <p:nvSpPr>
          <p:cNvPr id="5" name="object 5"/>
          <p:cNvSpPr txBox="1"/>
          <p:nvPr/>
        </p:nvSpPr>
        <p:spPr>
          <a:xfrm>
            <a:off x="1152807" y="1895023"/>
            <a:ext cx="649605" cy="4826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3000" b="1" spc="-25">
                <a:solidFill>
                  <a:srgbClr val="0000FF"/>
                </a:solidFill>
                <a:latin typeface="微软雅黑"/>
                <a:cs typeface="微软雅黑"/>
              </a:rPr>
              <a:t>mò</a:t>
            </a:r>
            <a:endParaRPr sz="3000">
              <a:latin typeface="微软雅黑"/>
              <a:cs typeface="微软雅黑"/>
            </a:endParaRPr>
          </a:p>
        </p:txBody>
      </p:sp>
      <p:sp>
        <p:nvSpPr>
          <p:cNvPr id="6" name="object 6"/>
          <p:cNvSpPr txBox="1"/>
          <p:nvPr/>
        </p:nvSpPr>
        <p:spPr>
          <a:xfrm>
            <a:off x="4704893" y="1836003"/>
            <a:ext cx="3073400" cy="1999614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01600">
              <a:lnSpc>
                <a:spcPts val="4195"/>
              </a:lnSpc>
              <a:spcBef>
                <a:spcPts val="100"/>
              </a:spcBef>
            </a:pPr>
            <a:r>
              <a:rPr sz="3000" b="1" spc="-25">
                <a:solidFill>
                  <a:srgbClr val="0000FF"/>
                </a:solidFill>
                <a:latin typeface="微软雅黑"/>
                <a:cs typeface="微软雅黑"/>
              </a:rPr>
              <a:t>l</a:t>
            </a:r>
            <a:r>
              <a:rPr sz="3500" b="1" spc="-25">
                <a:solidFill>
                  <a:srgbClr val="0000FF"/>
                </a:solidFill>
                <a:latin typeface="Microsoft JhengHei"/>
                <a:cs typeface="Microsoft JhengHei"/>
              </a:rPr>
              <a:t>à</a:t>
            </a:r>
            <a:r>
              <a:rPr sz="3000" b="1" spc="-25">
                <a:solidFill>
                  <a:srgbClr val="0000FF"/>
                </a:solidFill>
                <a:latin typeface="微软雅黑"/>
                <a:cs typeface="微软雅黑"/>
              </a:rPr>
              <a:t>o</a:t>
            </a:r>
            <a:endParaRPr sz="3000">
              <a:latin typeface="微软雅黑"/>
              <a:cs typeface="微软雅黑"/>
            </a:endParaRPr>
          </a:p>
          <a:p>
            <a:pPr marL="12700">
              <a:lnSpc>
                <a:spcPts val="7170"/>
              </a:lnSpc>
            </a:pPr>
            <a:r>
              <a:rPr sz="6000" b="1" spc="-15">
                <a:latin typeface="Microsoft JhengHei"/>
                <a:cs typeface="Microsoft JhengHei"/>
              </a:rPr>
              <a:t>落下残疾</a:t>
            </a:r>
            <a:endParaRPr sz="6000">
              <a:latin typeface="Microsoft JhengHei"/>
              <a:cs typeface="Microsoft JhengHei"/>
            </a:endParaRPr>
          </a:p>
          <a:p>
            <a:pPr marL="577215">
              <a:lnSpc>
                <a:spcPts val="4175"/>
              </a:lnSpc>
            </a:pPr>
            <a:r>
              <a:rPr sz="3000" b="1" spc="-20">
                <a:solidFill>
                  <a:srgbClr val="0000FF"/>
                </a:solidFill>
                <a:latin typeface="微软雅黑"/>
                <a:cs typeface="微软雅黑"/>
              </a:rPr>
              <a:t>di</a:t>
            </a:r>
            <a:r>
              <a:rPr sz="3500" b="1" spc="-20">
                <a:solidFill>
                  <a:srgbClr val="0000FF"/>
                </a:solidFill>
                <a:latin typeface="Microsoft JhengHei"/>
                <a:cs typeface="Microsoft JhengHei"/>
              </a:rPr>
              <a:t>à</a:t>
            </a:r>
            <a:r>
              <a:rPr sz="3000" b="1" spc="-20">
                <a:solidFill>
                  <a:srgbClr val="0000FF"/>
                </a:solidFill>
                <a:latin typeface="微软雅黑"/>
                <a:cs typeface="微软雅黑"/>
              </a:rPr>
              <a:t>o</a:t>
            </a:r>
            <a:endParaRPr sz="3000">
              <a:latin typeface="微软雅黑"/>
              <a:cs typeface="微软雅黑"/>
            </a:endParaRPr>
          </a:p>
        </p:txBody>
      </p:sp>
      <p:sp>
        <p:nvSpPr>
          <p:cNvPr id="7" name="object 7"/>
          <p:cNvSpPr txBox="1"/>
          <p:nvPr/>
        </p:nvSpPr>
        <p:spPr>
          <a:xfrm>
            <a:off x="7840986" y="3276765"/>
            <a:ext cx="1221740" cy="5588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3000" b="1" spc="-40">
                <a:solidFill>
                  <a:srgbClr val="0000FF"/>
                </a:solidFill>
                <a:latin typeface="微软雅黑"/>
                <a:cs typeface="微软雅黑"/>
              </a:rPr>
              <a:t>ku</a:t>
            </a:r>
            <a:r>
              <a:rPr sz="3500" b="1" spc="-40">
                <a:solidFill>
                  <a:srgbClr val="0000FF"/>
                </a:solidFill>
                <a:latin typeface="Microsoft JhengHei"/>
                <a:cs typeface="Microsoft JhengHei"/>
              </a:rPr>
              <a:t>à</a:t>
            </a:r>
            <a:r>
              <a:rPr sz="3000" b="1" spc="-40">
                <a:solidFill>
                  <a:srgbClr val="0000FF"/>
                </a:solidFill>
                <a:latin typeface="微软雅黑"/>
                <a:cs typeface="微软雅黑"/>
              </a:rPr>
              <a:t>ng</a:t>
            </a:r>
            <a:endParaRPr sz="3000">
              <a:latin typeface="微软雅黑"/>
              <a:cs typeface="微软雅黑"/>
            </a:endParaRPr>
          </a:p>
        </p:txBody>
      </p:sp>
      <p:sp>
        <p:nvSpPr>
          <p:cNvPr id="8" name="object 8"/>
          <p:cNvSpPr txBox="1"/>
          <p:nvPr/>
        </p:nvSpPr>
        <p:spPr>
          <a:xfrm>
            <a:off x="1192068" y="3353716"/>
            <a:ext cx="7637780" cy="280225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80975">
              <a:lnSpc>
                <a:spcPts val="3595"/>
              </a:lnSpc>
              <a:spcBef>
                <a:spcPts val="100"/>
              </a:spcBef>
              <a:tabLst>
                <a:tab pos="828040"/>
                <a:tab pos="2158365"/>
              </a:tabLst>
            </a:pPr>
            <a:r>
              <a:rPr sz="3000" b="1" spc="-25">
                <a:solidFill>
                  <a:srgbClr val="0000FF"/>
                </a:solidFill>
                <a:latin typeface="微软雅黑"/>
                <a:cs typeface="微软雅黑"/>
              </a:rPr>
              <a:t>zī</a:t>
            </a:r>
            <a:r>
              <a:rPr sz="3000" b="1">
                <a:solidFill>
                  <a:srgbClr val="0000FF"/>
                </a:solidFill>
                <a:latin typeface="微软雅黑"/>
                <a:cs typeface="微软雅黑"/>
              </a:rPr>
              <a:t>	</a:t>
            </a:r>
            <a:r>
              <a:rPr sz="3000" b="1" spc="-25">
                <a:solidFill>
                  <a:srgbClr val="0000FF"/>
                </a:solidFill>
                <a:latin typeface="微软雅黑"/>
                <a:cs typeface="微软雅黑"/>
              </a:rPr>
              <a:t>shì</a:t>
            </a:r>
            <a:r>
              <a:rPr sz="3000" b="1">
                <a:solidFill>
                  <a:srgbClr val="0000FF"/>
                </a:solidFill>
                <a:latin typeface="微软雅黑"/>
                <a:cs typeface="微软雅黑"/>
              </a:rPr>
              <a:t>	</a:t>
            </a:r>
            <a:r>
              <a:rPr sz="3000" b="1" spc="-25">
                <a:solidFill>
                  <a:srgbClr val="0000FF"/>
                </a:solidFill>
                <a:latin typeface="微软雅黑"/>
                <a:cs typeface="微软雅黑"/>
              </a:rPr>
              <a:t>tóu</a:t>
            </a:r>
            <a:endParaRPr sz="3000">
              <a:latin typeface="微软雅黑"/>
              <a:cs typeface="微软雅黑"/>
            </a:endParaRPr>
          </a:p>
          <a:p>
            <a:pPr marL="12700">
              <a:lnSpc>
                <a:spcPts val="7195"/>
              </a:lnSpc>
              <a:tabLst>
                <a:tab pos="2041525"/>
                <a:tab pos="4070350"/>
                <a:tab pos="6100445"/>
              </a:tabLst>
            </a:pPr>
            <a:r>
              <a:rPr sz="6000" b="1">
                <a:latin typeface="Microsoft JhengHei"/>
                <a:cs typeface="Microsoft JhengHei"/>
              </a:rPr>
              <a:t>姿</a:t>
            </a:r>
            <a:r>
              <a:rPr sz="6000" b="1" spc="-50">
                <a:latin typeface="Microsoft JhengHei"/>
                <a:cs typeface="Microsoft JhengHei"/>
              </a:rPr>
              <a:t>势</a:t>
            </a:r>
            <a:r>
              <a:rPr sz="6000" b="1">
                <a:latin typeface="Microsoft JhengHei"/>
                <a:cs typeface="Microsoft JhengHei"/>
              </a:rPr>
              <a:t>	投</a:t>
            </a:r>
            <a:r>
              <a:rPr sz="6000" b="1" spc="-50">
                <a:latin typeface="Microsoft JhengHei"/>
                <a:cs typeface="Microsoft JhengHei"/>
              </a:rPr>
              <a:t>向</a:t>
            </a:r>
            <a:r>
              <a:rPr sz="6000" b="1">
                <a:latin typeface="Microsoft JhengHei"/>
                <a:cs typeface="Microsoft JhengHei"/>
              </a:rPr>
              <a:t>	调</a:t>
            </a:r>
            <a:r>
              <a:rPr sz="6000" b="1" spc="-50">
                <a:latin typeface="Microsoft JhengHei"/>
                <a:cs typeface="Microsoft JhengHei"/>
              </a:rPr>
              <a:t>来</a:t>
            </a:r>
            <a:r>
              <a:rPr sz="6000" b="1">
                <a:latin typeface="Microsoft JhengHei"/>
                <a:cs typeface="Microsoft JhengHei"/>
              </a:rPr>
              <a:t>	情</a:t>
            </a:r>
            <a:r>
              <a:rPr sz="6000" b="1" spc="-50">
                <a:latin typeface="Microsoft JhengHei"/>
                <a:cs typeface="Microsoft JhengHei"/>
              </a:rPr>
              <a:t>况</a:t>
            </a:r>
            <a:endParaRPr sz="6000">
              <a:latin typeface="Microsoft JhengHei"/>
              <a:cs typeface="Microsoft JhengHei"/>
            </a:endParaRPr>
          </a:p>
          <a:p>
            <a:pPr marR="360680" algn="ctr">
              <a:lnSpc>
                <a:spcPts val="3595"/>
              </a:lnSpc>
              <a:spcBef>
                <a:spcPts val="284"/>
              </a:spcBef>
              <a:tabLst>
                <a:tab pos="1434465"/>
                <a:tab pos="4660265"/>
              </a:tabLst>
            </a:pPr>
            <a:r>
              <a:rPr sz="3000" b="1" spc="-25">
                <a:solidFill>
                  <a:srgbClr val="0000FF"/>
                </a:solidFill>
                <a:latin typeface="微软雅黑"/>
                <a:cs typeface="微软雅黑"/>
              </a:rPr>
              <a:t>liè</a:t>
            </a:r>
            <a:r>
              <a:rPr sz="3000" b="1">
                <a:solidFill>
                  <a:srgbClr val="0000FF"/>
                </a:solidFill>
                <a:latin typeface="微软雅黑"/>
                <a:cs typeface="微软雅黑"/>
              </a:rPr>
              <a:t>	</a:t>
            </a:r>
            <a:r>
              <a:rPr sz="3000" b="1" spc="-20">
                <a:solidFill>
                  <a:srgbClr val="0000FF"/>
                </a:solidFill>
                <a:latin typeface="微软雅黑"/>
                <a:cs typeface="微软雅黑"/>
              </a:rPr>
              <a:t>zhèn</a:t>
            </a:r>
            <a:r>
              <a:rPr sz="3000" b="1">
                <a:solidFill>
                  <a:srgbClr val="0000FF"/>
                </a:solidFill>
                <a:latin typeface="微软雅黑"/>
                <a:cs typeface="微软雅黑"/>
              </a:rPr>
              <a:t>	</a:t>
            </a:r>
            <a:r>
              <a:rPr sz="3000" b="1" spc="-25">
                <a:solidFill>
                  <a:srgbClr val="0000FF"/>
                </a:solidFill>
                <a:latin typeface="微软雅黑"/>
                <a:cs typeface="微软雅黑"/>
              </a:rPr>
              <a:t>shù</a:t>
            </a:r>
            <a:endParaRPr sz="3000">
              <a:latin typeface="微软雅黑"/>
              <a:cs typeface="微软雅黑"/>
            </a:endParaRPr>
          </a:p>
          <a:p>
            <a:pPr marL="25400">
              <a:lnSpc>
                <a:spcPts val="7195"/>
              </a:lnSpc>
              <a:tabLst>
                <a:tab pos="2428875"/>
                <a:tab pos="4832350"/>
              </a:tabLst>
            </a:pPr>
            <a:r>
              <a:rPr sz="6000" b="1">
                <a:latin typeface="Microsoft JhengHei"/>
                <a:cs typeface="Microsoft JhengHei"/>
              </a:rPr>
              <a:t>热</a:t>
            </a:r>
            <a:r>
              <a:rPr sz="6000" b="1" spc="-50">
                <a:latin typeface="Microsoft JhengHei"/>
                <a:cs typeface="Microsoft JhengHei"/>
              </a:rPr>
              <a:t>烈</a:t>
            </a:r>
            <a:r>
              <a:rPr sz="6000" b="1">
                <a:latin typeface="Microsoft JhengHei"/>
                <a:cs typeface="Microsoft JhengHei"/>
              </a:rPr>
              <a:t>	镇</a:t>
            </a:r>
            <a:r>
              <a:rPr sz="6000" b="1" spc="-50">
                <a:latin typeface="Microsoft JhengHei"/>
                <a:cs typeface="Microsoft JhengHei"/>
              </a:rPr>
              <a:t>定</a:t>
            </a:r>
            <a:r>
              <a:rPr sz="6000" b="1">
                <a:latin typeface="Microsoft JhengHei"/>
                <a:cs typeface="Microsoft JhengHei"/>
              </a:rPr>
              <a:t>	讲</a:t>
            </a:r>
            <a:r>
              <a:rPr sz="6000" b="1" spc="-50">
                <a:latin typeface="Microsoft JhengHei"/>
                <a:cs typeface="Microsoft JhengHei"/>
              </a:rPr>
              <a:t>述</a:t>
            </a:r>
            <a:endParaRPr sz="6000">
              <a:latin typeface="Microsoft JhengHei"/>
              <a:cs typeface="Microsoft JhengHei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object 2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object 3"/>
          <p:cNvSpPr txBox="1"/>
          <p:nvPr/>
        </p:nvSpPr>
        <p:spPr>
          <a:xfrm>
            <a:off x="1108796" y="2367238"/>
            <a:ext cx="609600" cy="5588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3500" b="1" spc="-25">
                <a:solidFill>
                  <a:srgbClr val="0000FF"/>
                </a:solidFill>
                <a:latin typeface="微软雅黑"/>
                <a:cs typeface="微软雅黑"/>
              </a:rPr>
              <a:t>pǔ</a:t>
            </a:r>
            <a:endParaRPr sz="3500">
              <a:latin typeface="微软雅黑"/>
              <a:cs typeface="微软雅黑"/>
            </a:endParaRPr>
          </a:p>
        </p:txBody>
      </p:sp>
      <p:sp>
        <p:nvSpPr>
          <p:cNvPr id="9" name="object 9"/>
          <p:cNvSpPr txBox="1">
            <a:spLocks noGrp="1"/>
          </p:cNvSpPr>
          <p:nvPr>
            <p:ph type="ftr" sz="quarter" idx="5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>
              <a:lnSpc>
                <a:spcPct val="100000"/>
              </a:lnSpc>
            </a:pPr>
          </a:p>
          <a:p>
            <a:pPr marL="12700">
              <a:lnSpc>
                <a:spcPct val="100000"/>
              </a:lnSpc>
            </a:pPr>
            <a:r>
              <a:rPr/>
              <a:t>人教部编版《掌声》实用课件</a:t>
            </a:r>
            <a:r>
              <a:rPr spc="-50">
                <a:latin typeface="宋体"/>
                <a:cs typeface="宋体"/>
              </a:rPr>
              <a:t>1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992311" y="2853646"/>
            <a:ext cx="4627880" cy="10160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  <a:tabLst>
                <a:tab pos="2963545"/>
              </a:tabLst>
            </a:pPr>
            <a:r>
              <a:rPr sz="6500" b="1">
                <a:latin typeface="Microsoft JhengHei"/>
                <a:cs typeface="Microsoft JhengHei"/>
              </a:rPr>
              <a:t>普通</a:t>
            </a:r>
            <a:r>
              <a:rPr sz="6500" b="1" spc="-50">
                <a:latin typeface="Microsoft JhengHei"/>
                <a:cs typeface="Microsoft JhengHei"/>
              </a:rPr>
              <a:t>话</a:t>
            </a:r>
            <a:r>
              <a:rPr sz="6500" b="1">
                <a:latin typeface="Microsoft JhengHei"/>
                <a:cs typeface="Microsoft JhengHei"/>
              </a:rPr>
              <a:t>	忧</a:t>
            </a:r>
            <a:r>
              <a:rPr sz="6500" b="1" spc="-50">
                <a:latin typeface="Microsoft JhengHei"/>
                <a:cs typeface="Microsoft JhengHei"/>
              </a:rPr>
              <a:t>郁</a:t>
            </a:r>
            <a:endParaRPr sz="6500">
              <a:latin typeface="Microsoft JhengHei"/>
              <a:cs typeface="Microsoft JhengHei"/>
            </a:endParaRPr>
          </a:p>
        </p:txBody>
      </p:sp>
      <p:sp>
        <p:nvSpPr>
          <p:cNvPr id="5" name="object 5"/>
          <p:cNvSpPr txBox="1"/>
          <p:nvPr/>
        </p:nvSpPr>
        <p:spPr>
          <a:xfrm>
            <a:off x="3928098" y="2349307"/>
            <a:ext cx="861060" cy="5588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3500" b="1" spc="-25">
                <a:solidFill>
                  <a:srgbClr val="0000FF"/>
                </a:solidFill>
                <a:latin typeface="微软雅黑"/>
                <a:cs typeface="微软雅黑"/>
              </a:rPr>
              <a:t>yōu</a:t>
            </a:r>
            <a:endParaRPr sz="3500">
              <a:latin typeface="微软雅黑"/>
              <a:cs typeface="微软雅黑"/>
            </a:endParaRPr>
          </a:p>
        </p:txBody>
      </p:sp>
      <p:sp>
        <p:nvSpPr>
          <p:cNvPr id="6" name="object 6"/>
          <p:cNvSpPr txBox="1">
            <a:spLocks noGrp="1"/>
          </p:cNvSpPr>
          <p:nvPr>
            <p:ph type="title"/>
          </p:nvPr>
        </p:nvSpPr>
        <p:spPr>
          <a:xfrm>
            <a:off x="6133435" y="2278712"/>
            <a:ext cx="2503805" cy="154749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ts val="4610"/>
              </a:lnSpc>
              <a:spcBef>
                <a:spcPts val="100"/>
              </a:spcBef>
            </a:pPr>
            <a:r>
              <a:rPr sz="3500" spc="-20">
                <a:solidFill>
                  <a:srgbClr val="0000FF"/>
                </a:solidFill>
                <a:latin typeface="微软雅黑"/>
                <a:cs typeface="微软雅黑"/>
              </a:rPr>
              <a:t>li</a:t>
            </a:r>
            <a:r>
              <a:rPr sz="4200" spc="-20">
                <a:solidFill>
                  <a:srgbClr val="0000FF"/>
                </a:solidFill>
              </a:rPr>
              <a:t>á</a:t>
            </a:r>
            <a:r>
              <a:rPr sz="3500" spc="-20">
                <a:solidFill>
                  <a:srgbClr val="0000FF"/>
                </a:solidFill>
                <a:latin typeface="微软雅黑"/>
                <a:cs typeface="微软雅黑"/>
              </a:rPr>
              <a:t>n</a:t>
            </a:r>
            <a:endParaRPr sz="3500">
              <a:latin typeface="微软雅黑"/>
              <a:cs typeface="微软雅黑"/>
            </a:endParaRPr>
          </a:p>
          <a:p>
            <a:pPr marL="13970">
              <a:lnSpc>
                <a:spcPts val="7370"/>
              </a:lnSpc>
            </a:pPr>
            <a:r>
              <a:rPr sz="6500" spc="-20"/>
              <a:t>联欢会</a:t>
            </a:r>
            <a:endParaRPr sz="6500"/>
          </a:p>
        </p:txBody>
      </p:sp>
      <p:sp>
        <p:nvSpPr>
          <p:cNvPr id="7" name="object 7"/>
          <p:cNvSpPr txBox="1"/>
          <p:nvPr/>
        </p:nvSpPr>
        <p:spPr>
          <a:xfrm>
            <a:off x="205740" y="96038"/>
            <a:ext cx="196850" cy="4064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>
              <a:lnSpc>
                <a:spcPct val="100000"/>
              </a:lnSpc>
            </a:pPr>
            <a:endParaRPr sz="100">
              <a:latin typeface="Times New Roman"/>
              <a:cs typeface="Times New Roman"/>
            </a:endParaRPr>
          </a:p>
          <a:p>
            <a:pPr marL="12700">
              <a:lnSpc>
                <a:spcPct val="100000"/>
              </a:lnSpc>
            </a:pPr>
            <a:r>
              <a:rPr sz="100">
                <a:solidFill>
                  <a:srgbClr val="FFFFFF"/>
                </a:solidFill>
                <a:latin typeface="微软雅黑"/>
                <a:cs typeface="微软雅黑"/>
              </a:rPr>
              <a:t>人教部编版《掌声》实用课件</a:t>
            </a:r>
            <a:r>
              <a:rPr sz="100" spc="-50">
                <a:solidFill>
                  <a:srgbClr val="FFFFFF"/>
                </a:solidFill>
                <a:latin typeface="宋体"/>
                <a:cs typeface="宋体"/>
              </a:rPr>
              <a:t>1</a:t>
            </a:r>
            <a:endParaRPr sz="100">
              <a:latin typeface="宋体"/>
              <a:cs typeface="宋体"/>
            </a:endParaRPr>
          </a:p>
        </p:txBody>
      </p:sp>
      <p:sp>
        <p:nvSpPr>
          <p:cNvPr id="8" name="object 8"/>
          <p:cNvSpPr txBox="1"/>
          <p:nvPr/>
        </p:nvSpPr>
        <p:spPr>
          <a:xfrm>
            <a:off x="11122323" y="6399883"/>
            <a:ext cx="110489" cy="208279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200">
                <a:solidFill>
                  <a:srgbClr val="898989"/>
                </a:solidFill>
                <a:latin typeface="Arial"/>
                <a:cs typeface="Arial"/>
              </a:rPr>
              <a:t>8</a:t>
            </a:r>
            <a:endParaRPr sz="1200">
              <a:latin typeface="Arial"/>
              <a:cs typeface="Arial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/>
          <p:nvPr/>
        </p:nvSpPr>
        <p:spPr>
          <a:xfrm>
            <a:off x="753446" y="2153947"/>
            <a:ext cx="1295400" cy="15494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0000" b="1">
                <a:solidFill>
                  <a:srgbClr val="FF00FF"/>
                </a:solidFill>
                <a:latin typeface="Microsoft JhengHei"/>
                <a:cs typeface="Microsoft JhengHei"/>
              </a:rPr>
              <a:t>落</a:t>
            </a:r>
            <a:endParaRPr sz="10000">
              <a:latin typeface="Microsoft JhengHei"/>
              <a:cs typeface="Microsoft JhengHei"/>
            </a:endParaRPr>
          </a:p>
        </p:txBody>
      </p:sp>
      <p:sp>
        <p:nvSpPr>
          <p:cNvPr id="3" name="object 3"/>
          <p:cNvSpPr/>
          <p:nvPr/>
        </p:nvSpPr>
        <p:spPr>
          <a:xfrm>
            <a:off x="2230132" y="2001790"/>
            <a:ext cx="120650" cy="1800225"/>
          </a:xfrm>
          <a:custGeom>
            <a:rect l="l" t="t" r="r" b="b"/>
            <a:pathLst>
              <a:path w="120650" h="1800225">
                <a:moveTo>
                  <a:pt x="120229" y="1799999"/>
                </a:moveTo>
                <a:lnTo>
                  <a:pt x="96830" y="1799211"/>
                </a:lnTo>
                <a:lnTo>
                  <a:pt x="77722" y="1797064"/>
                </a:lnTo>
                <a:lnTo>
                  <a:pt x="64839" y="1793880"/>
                </a:lnTo>
                <a:lnTo>
                  <a:pt x="60114" y="1789980"/>
                </a:lnTo>
                <a:lnTo>
                  <a:pt x="60115" y="910018"/>
                </a:lnTo>
                <a:lnTo>
                  <a:pt x="55390" y="906118"/>
                </a:lnTo>
                <a:lnTo>
                  <a:pt x="42507" y="902934"/>
                </a:lnTo>
                <a:lnTo>
                  <a:pt x="23399" y="900787"/>
                </a:lnTo>
                <a:lnTo>
                  <a:pt x="0" y="899999"/>
                </a:lnTo>
                <a:lnTo>
                  <a:pt x="23399" y="899212"/>
                </a:lnTo>
                <a:lnTo>
                  <a:pt x="42507" y="897065"/>
                </a:lnTo>
                <a:lnTo>
                  <a:pt x="55390" y="893880"/>
                </a:lnTo>
                <a:lnTo>
                  <a:pt x="60114" y="889980"/>
                </a:lnTo>
                <a:lnTo>
                  <a:pt x="60115" y="10018"/>
                </a:lnTo>
                <a:lnTo>
                  <a:pt x="64839" y="6119"/>
                </a:lnTo>
                <a:lnTo>
                  <a:pt x="77722" y="2934"/>
                </a:lnTo>
                <a:lnTo>
                  <a:pt x="96830" y="787"/>
                </a:lnTo>
                <a:lnTo>
                  <a:pt x="120229" y="0"/>
                </a:lnTo>
              </a:path>
            </a:pathLst>
          </a:custGeom>
          <a:ln w="44450">
            <a:solidFill>
              <a:srgbClr val="5B9BD5"/>
            </a:solidFill>
          </a:ln>
        </p:spPr>
        <p:txBody>
          <a:bodyPr wrap="square" lIns="0" tIns="0" rIns="0" bIns="0" rtlCol="0"/>
          <a:lstStyle/>
          <a:p/>
        </p:txBody>
      </p:sp>
      <p:pic>
        <p:nvPicPr>
          <p:cNvPr id="4" name="object 4"/>
          <p:cNvPicPr/>
          <p:nvPr/>
        </p:nvPicPr>
        <p:blipFill>
          <a:blip r:embed="rId2"/>
          <a:stretch>
            <a:fillRect/>
          </a:stretch>
        </p:blipFill>
        <p:spPr>
          <a:xfrm>
            <a:off x="6265100" y="5674249"/>
            <a:ext cx="115200" cy="115200"/>
          </a:xfrm>
          <a:prstGeom prst="rect">
            <a:avLst/>
          </a:prstGeom>
        </p:spPr>
      </p:pic>
      <p:pic>
        <p:nvPicPr>
          <p:cNvPr id="5" name="object 5"/>
          <p:cNvPicPr/>
          <p:nvPr/>
        </p:nvPicPr>
        <p:blipFill>
          <a:blip r:embed="rId3"/>
          <a:stretch>
            <a:fillRect/>
          </a:stretch>
        </p:blipFill>
        <p:spPr>
          <a:xfrm>
            <a:off x="4063237" y="5015746"/>
            <a:ext cx="115200" cy="115200"/>
          </a:xfrm>
          <a:prstGeom prst="rect">
            <a:avLst/>
          </a:prstGeom>
        </p:spPr>
      </p:pic>
      <p:sp>
        <p:nvSpPr>
          <p:cNvPr id="6" name="object 6"/>
          <p:cNvSpPr/>
          <p:nvPr/>
        </p:nvSpPr>
        <p:spPr>
          <a:xfrm>
            <a:off x="1117471" y="495407"/>
            <a:ext cx="1653539" cy="679450"/>
          </a:xfrm>
          <a:custGeom>
            <a:rect l="l" t="t" r="r" b="b"/>
            <a:pathLst>
              <a:path w="1653539" h="679450">
                <a:moveTo>
                  <a:pt x="0" y="0"/>
                </a:moveTo>
                <a:lnTo>
                  <a:pt x="1643330" y="0"/>
                </a:lnTo>
              </a:path>
              <a:path w="1653539" h="679450">
                <a:moveTo>
                  <a:pt x="0" y="679269"/>
                </a:moveTo>
                <a:lnTo>
                  <a:pt x="1653210" y="679269"/>
                </a:lnTo>
              </a:path>
            </a:pathLst>
          </a:custGeom>
          <a:ln w="31750">
            <a:solidFill>
              <a:srgbClr val="92D050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7" name="object 7"/>
          <p:cNvSpPr txBox="1"/>
          <p:nvPr/>
        </p:nvSpPr>
        <p:spPr>
          <a:xfrm>
            <a:off x="1117472" y="520253"/>
            <a:ext cx="2245995" cy="584835"/>
          </a:xfrm>
          <a:prstGeom prst="rect">
            <a:avLst/>
          </a:prstGeom>
          <a:ln w="9525">
            <a:solidFill>
              <a:srgbClr val="FFFFFF"/>
            </a:solidFill>
          </a:ln>
        </p:spPr>
        <p:txBody>
          <a:bodyPr vert="horz" wrap="square" lIns="0" tIns="58419" rIns="0" bIns="0" rtlCol="0">
            <a:spAutoFit/>
          </a:bodyPr>
          <a:lstStyle/>
          <a:p>
            <a:pPr marL="90805">
              <a:lnSpc>
                <a:spcPct val="100000"/>
              </a:lnSpc>
              <a:spcBef>
                <a:spcPts val="459"/>
              </a:spcBef>
            </a:pPr>
            <a:r>
              <a:rPr sz="3200" b="1" spc="315">
                <a:latin typeface="Microsoft JhengHei"/>
                <a:cs typeface="Microsoft JhengHei"/>
              </a:rPr>
              <a:t>多音字</a:t>
            </a:r>
            <a:endParaRPr sz="3200">
              <a:latin typeface="Microsoft JhengHei"/>
              <a:cs typeface="Microsoft JhengHei"/>
            </a:endParaRPr>
          </a:p>
        </p:txBody>
      </p:sp>
      <p:grpSp>
        <p:nvGrpSpPr>
          <p:cNvPr id="8" name="object 8"/>
          <p:cNvGrpSpPr/>
          <p:nvPr/>
        </p:nvGrpSpPr>
        <p:grpSpPr>
          <a:xfrm>
            <a:off x="101600" y="38100"/>
            <a:ext cx="2973705" cy="1498600"/>
            <a:chOff x="101600" y="38100"/>
            <a:chExt cx="2973705" cy="1498600"/>
          </a:xfrm>
        </p:grpSpPr>
        <p:sp>
          <p:nvSpPr>
            <p:cNvPr id="9" name="object 9"/>
            <p:cNvSpPr/>
            <p:nvPr/>
          </p:nvSpPr>
          <p:spPr>
            <a:xfrm>
              <a:off x="2752093" y="495407"/>
              <a:ext cx="307340" cy="335280"/>
            </a:xfrm>
            <a:custGeom>
              <a:rect l="l" t="t" r="r" b="b"/>
              <a:pathLst>
                <a:path w="307339" h="335280">
                  <a:moveTo>
                    <a:pt x="0" y="0"/>
                  </a:moveTo>
                  <a:lnTo>
                    <a:pt x="307046" y="335280"/>
                  </a:lnTo>
                </a:path>
              </a:pathLst>
            </a:custGeom>
            <a:ln w="31750">
              <a:solidFill>
                <a:srgbClr val="92D050"/>
              </a:solidFill>
            </a:ln>
          </p:spPr>
          <p:txBody>
            <a:bodyPr wrap="square" lIns="0" tIns="0" rIns="0" bIns="0" rtlCol="0"/>
            <a:lstStyle/>
            <a:p/>
          </p:txBody>
        </p:sp>
        <p:sp>
          <p:nvSpPr>
            <p:cNvPr id="10" name="object 10"/>
            <p:cNvSpPr/>
            <p:nvPr/>
          </p:nvSpPr>
          <p:spPr>
            <a:xfrm>
              <a:off x="2769510" y="812640"/>
              <a:ext cx="270510" cy="362585"/>
            </a:xfrm>
            <a:custGeom>
              <a:rect l="l" t="t" r="r" b="b"/>
              <a:pathLst>
                <a:path w="270510" h="362584">
                  <a:moveTo>
                    <a:pt x="0" y="362036"/>
                  </a:moveTo>
                  <a:lnTo>
                    <a:pt x="269965" y="0"/>
                  </a:lnTo>
                </a:path>
              </a:pathLst>
            </a:custGeom>
            <a:ln w="31750">
              <a:solidFill>
                <a:srgbClr val="92D050"/>
              </a:solidFill>
            </a:ln>
          </p:spPr>
          <p:txBody>
            <a:bodyPr wrap="square" lIns="0" tIns="0" rIns="0" bIns="0" rtlCol="0"/>
            <a:lstStyle/>
            <a:p/>
          </p:txBody>
        </p:sp>
        <p:pic>
          <p:nvPicPr>
            <p:cNvPr id="11" name="object 11"/>
            <p:cNvPicPr/>
            <p:nvPr/>
          </p:nvPicPr>
          <p:blipFill>
            <a:blip r:embed="rId4"/>
            <a:stretch>
              <a:fillRect/>
            </a:stretch>
          </p:blipFill>
          <p:spPr>
            <a:xfrm>
              <a:off x="101600" y="38100"/>
              <a:ext cx="998989" cy="1498482"/>
            </a:xfrm>
            <a:prstGeom prst="rect">
              <a:avLst/>
            </a:prstGeom>
          </p:spPr>
        </p:pic>
      </p:grpSp>
      <p:sp>
        <p:nvSpPr>
          <p:cNvPr id="12" name="object 12"/>
          <p:cNvSpPr txBox="1"/>
          <p:nvPr/>
        </p:nvSpPr>
        <p:spPr>
          <a:xfrm>
            <a:off x="2702310" y="1550372"/>
            <a:ext cx="5744845" cy="2609215"/>
          </a:xfrm>
          <a:prstGeom prst="rect">
            <a:avLst/>
          </a:prstGeom>
        </p:spPr>
        <p:txBody>
          <a:bodyPr vert="horz" wrap="square" lIns="0" tIns="24130" rIns="0" bIns="0" rtlCol="0">
            <a:spAutoFit/>
          </a:bodyPr>
          <a:lstStyle/>
          <a:p>
            <a:pPr marL="55880" marR="30480" indent="-18415">
              <a:lnSpc>
                <a:spcPts val="6759"/>
              </a:lnSpc>
              <a:spcBef>
                <a:spcPts val="190"/>
              </a:spcBef>
            </a:pPr>
            <a:r>
              <a:rPr sz="6750" spc="-120" baseline="6790">
                <a:latin typeface="微软雅黑"/>
                <a:cs typeface="微软雅黑"/>
              </a:rPr>
              <a:t>luò</a:t>
            </a:r>
            <a:r>
              <a:rPr sz="5500" b="1" spc="-80">
                <a:latin typeface="Microsoft JhengHei"/>
                <a:cs typeface="Microsoft JhengHei"/>
              </a:rPr>
              <a:t>（</a:t>
            </a:r>
            <a:r>
              <a:rPr sz="5500" b="1" spc="-215">
                <a:latin typeface="Microsoft JhengHei"/>
                <a:cs typeface="Microsoft JhengHei"/>
              </a:rPr>
              <a:t>落泪</a:t>
            </a:r>
            <a:r>
              <a:rPr sz="5500" b="1" spc="-5075">
                <a:latin typeface="Microsoft JhengHei"/>
                <a:cs typeface="Microsoft JhengHei"/>
              </a:rPr>
              <a:t>（</a:t>
            </a:r>
            <a:r>
              <a:rPr sz="5500" b="1" spc="-425">
                <a:latin typeface="Microsoft JhengHei"/>
                <a:cs typeface="Microsoft JhengHei"/>
              </a:rPr>
              <a:t>）</a:t>
            </a:r>
            <a:r>
              <a:rPr sz="5500" b="1">
                <a:latin typeface="Microsoft JhengHei"/>
                <a:cs typeface="Microsoft JhengHei"/>
              </a:rPr>
              <a:t>落叶</a:t>
            </a:r>
            <a:r>
              <a:rPr sz="5500" b="1" spc="-50">
                <a:latin typeface="Microsoft JhengHei"/>
                <a:cs typeface="Microsoft JhengHei"/>
              </a:rPr>
              <a:t>） </a:t>
            </a:r>
            <a:r>
              <a:rPr sz="6750" baseline="6790">
                <a:latin typeface="微软雅黑"/>
                <a:cs typeface="微软雅黑"/>
              </a:rPr>
              <a:t>l</a:t>
            </a:r>
            <a:r>
              <a:rPr sz="7500" baseline="6111">
                <a:latin typeface="黑体"/>
                <a:cs typeface="黑体"/>
              </a:rPr>
              <a:t>à</a:t>
            </a:r>
            <a:r>
              <a:rPr sz="6750" baseline="6790">
                <a:latin typeface="微软雅黑"/>
                <a:cs typeface="微软雅黑"/>
              </a:rPr>
              <a:t>o</a:t>
            </a:r>
            <a:r>
              <a:rPr sz="5500" b="1">
                <a:latin typeface="Microsoft JhengHei"/>
                <a:cs typeface="Microsoft JhengHei"/>
              </a:rPr>
              <a:t>（落下残疾</a:t>
            </a:r>
            <a:r>
              <a:rPr sz="5500" b="1" spc="-50">
                <a:latin typeface="Microsoft JhengHei"/>
                <a:cs typeface="Microsoft JhengHei"/>
              </a:rPr>
              <a:t>）</a:t>
            </a:r>
            <a:endParaRPr sz="5500">
              <a:latin typeface="Microsoft JhengHei"/>
              <a:cs typeface="Microsoft JhengHei"/>
            </a:endParaRPr>
          </a:p>
          <a:p>
            <a:pPr marL="243204">
              <a:lnSpc>
                <a:spcPct val="100000"/>
              </a:lnSpc>
              <a:spcBef>
                <a:spcPts val="130"/>
              </a:spcBef>
            </a:pPr>
            <a:r>
              <a:rPr sz="6750" baseline="5555">
                <a:latin typeface="微软雅黑"/>
                <a:cs typeface="微软雅黑"/>
              </a:rPr>
              <a:t>l</a:t>
            </a:r>
            <a:r>
              <a:rPr sz="7500" baseline="5000">
                <a:latin typeface="黑体"/>
                <a:cs typeface="黑体"/>
              </a:rPr>
              <a:t>à</a:t>
            </a:r>
            <a:r>
              <a:rPr sz="7500" spc="-1522" baseline="5000">
                <a:latin typeface="黑体"/>
                <a:cs typeface="黑体"/>
              </a:rPr>
              <a:t> </a:t>
            </a:r>
            <a:r>
              <a:rPr sz="5500" b="1">
                <a:latin typeface="Microsoft JhengHei"/>
                <a:cs typeface="Microsoft JhengHei"/>
              </a:rPr>
              <a:t>（丢三落四</a:t>
            </a:r>
            <a:r>
              <a:rPr sz="5500" b="1" spc="-50">
                <a:latin typeface="Microsoft JhengHei"/>
                <a:cs typeface="Microsoft JhengHei"/>
              </a:rPr>
              <a:t>）</a:t>
            </a:r>
            <a:endParaRPr sz="5500">
              <a:latin typeface="Microsoft JhengHei"/>
              <a:cs typeface="Microsoft JhengHei"/>
            </a:endParaRPr>
          </a:p>
        </p:txBody>
      </p:sp>
      <p:pic>
        <p:nvPicPr>
          <p:cNvPr id="13" name="object 13"/>
          <p:cNvPicPr/>
          <p:nvPr/>
        </p:nvPicPr>
        <p:blipFill>
          <a:blip r:embed="rId5"/>
          <a:stretch>
            <a:fillRect/>
          </a:stretch>
        </p:blipFill>
        <p:spPr>
          <a:xfrm>
            <a:off x="6802979" y="6346604"/>
            <a:ext cx="115202" cy="115200"/>
          </a:xfrm>
          <a:prstGeom prst="rect">
            <a:avLst/>
          </a:prstGeom>
        </p:spPr>
      </p:pic>
      <p:sp>
        <p:nvSpPr>
          <p:cNvPr id="14" name="object 14"/>
          <p:cNvSpPr txBox="1"/>
          <p:nvPr/>
        </p:nvSpPr>
        <p:spPr>
          <a:xfrm>
            <a:off x="320040" y="96038"/>
            <a:ext cx="82550" cy="4064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>
              <a:lnSpc>
                <a:spcPct val="100000"/>
              </a:lnSpc>
            </a:pPr>
            <a:endParaRPr sz="100">
              <a:latin typeface="Times New Roman"/>
              <a:cs typeface="Times New Roman"/>
            </a:endParaRPr>
          </a:p>
          <a:p>
            <a:pPr marL="12700">
              <a:lnSpc>
                <a:spcPct val="100000"/>
              </a:lnSpc>
            </a:pPr>
            <a:r>
              <a:rPr sz="100">
                <a:solidFill>
                  <a:srgbClr val="FFFFFF"/>
                </a:solidFill>
                <a:latin typeface="微软雅黑"/>
                <a:cs typeface="微软雅黑"/>
              </a:rPr>
              <a:t>实用课件</a:t>
            </a:r>
            <a:r>
              <a:rPr sz="100" spc="-50">
                <a:solidFill>
                  <a:srgbClr val="FFFFFF"/>
                </a:solidFill>
                <a:latin typeface="宋体"/>
                <a:cs typeface="宋体"/>
              </a:rPr>
              <a:t>1</a:t>
            </a:r>
            <a:endParaRPr sz="100">
              <a:latin typeface="宋体"/>
              <a:cs typeface="宋体"/>
            </a:endParaRPr>
          </a:p>
        </p:txBody>
      </p:sp>
      <p:sp>
        <p:nvSpPr>
          <p:cNvPr id="16" name="object 16"/>
          <p:cNvSpPr txBox="1">
            <a:spLocks noGrp="1"/>
          </p:cNvSpPr>
          <p:nvPr>
            <p:ph type="ftr" sz="quarter" idx="5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>
              <a:lnSpc>
                <a:spcPct val="100000"/>
              </a:lnSpc>
            </a:pPr>
          </a:p>
          <a:p>
            <a:pPr marL="12700">
              <a:lnSpc>
                <a:spcPct val="100000"/>
              </a:lnSpc>
            </a:pPr>
            <a:r>
              <a:rPr/>
              <a:t>人教部编版《掌声》实用课件</a:t>
            </a:r>
            <a:r>
              <a:rPr spc="-50">
                <a:latin typeface="宋体"/>
                <a:cs typeface="宋体"/>
              </a:rPr>
              <a:t>1</a:t>
            </a:r>
          </a:p>
        </p:txBody>
      </p:sp>
      <p:sp>
        <p:nvSpPr>
          <p:cNvPr id="15" name="object 15"/>
          <p:cNvSpPr txBox="1"/>
          <p:nvPr/>
        </p:nvSpPr>
        <p:spPr>
          <a:xfrm>
            <a:off x="1062734" y="4376370"/>
            <a:ext cx="10195560" cy="2232025"/>
          </a:xfrm>
          <a:prstGeom prst="rect">
            <a:avLst/>
          </a:prstGeom>
        </p:spPr>
        <p:txBody>
          <a:bodyPr vert="horz" wrap="square" lIns="0" tIns="46990" rIns="0" bIns="0" rtlCol="0">
            <a:spAutoFit/>
          </a:bodyPr>
          <a:lstStyle/>
          <a:p>
            <a:pPr marL="38100" marR="46355" algn="just">
              <a:lnSpc>
                <a:spcPts val="5160"/>
              </a:lnSpc>
              <a:spcBef>
                <a:spcPts val="370"/>
              </a:spcBef>
            </a:pPr>
            <a:r>
              <a:rPr sz="4300" b="1">
                <a:latin typeface="Microsoft JhengHei"/>
                <a:cs typeface="Microsoft JhengHei"/>
              </a:rPr>
              <a:t>例：她从小</a:t>
            </a:r>
            <a:r>
              <a:rPr sz="4300" b="1">
                <a:solidFill>
                  <a:srgbClr val="FF00FF"/>
                </a:solidFill>
                <a:latin typeface="Microsoft JhengHei"/>
                <a:cs typeface="Microsoft JhengHei"/>
              </a:rPr>
              <a:t>落</a:t>
            </a:r>
            <a:r>
              <a:rPr sz="4300" b="1" spc="-10">
                <a:solidFill>
                  <a:srgbClr val="FF00FF"/>
                </a:solidFill>
                <a:latin typeface="Microsoft JhengHei"/>
                <a:cs typeface="Microsoft JhengHei"/>
              </a:rPr>
              <a:t>（</a:t>
            </a:r>
            <a:r>
              <a:rPr sz="6450" b="1" spc="-15" baseline="6459">
                <a:solidFill>
                  <a:srgbClr val="FF00FF"/>
                </a:solidFill>
                <a:latin typeface="Microsoft JhengHei"/>
                <a:cs typeface="Microsoft JhengHei"/>
              </a:rPr>
              <a:t>l</a:t>
            </a:r>
            <a:r>
              <a:rPr sz="6600" b="1" spc="-15" baseline="6313">
                <a:solidFill>
                  <a:srgbClr val="FF00FF"/>
                </a:solidFill>
                <a:latin typeface="Microsoft JhengHei"/>
                <a:cs typeface="Microsoft JhengHei"/>
              </a:rPr>
              <a:t>à</a:t>
            </a:r>
            <a:r>
              <a:rPr sz="6450" b="1" spc="-15" baseline="6459">
                <a:solidFill>
                  <a:srgbClr val="FF00FF"/>
                </a:solidFill>
                <a:latin typeface="Microsoft JhengHei"/>
                <a:cs typeface="Microsoft JhengHei"/>
              </a:rPr>
              <a:t>o</a:t>
            </a:r>
            <a:r>
              <a:rPr sz="4300" b="1" spc="-10">
                <a:solidFill>
                  <a:srgbClr val="FF00FF"/>
                </a:solidFill>
                <a:latin typeface="Microsoft JhengHei"/>
                <a:cs typeface="Microsoft JhengHei"/>
              </a:rPr>
              <a:t>）</a:t>
            </a:r>
            <a:r>
              <a:rPr sz="4300" b="1" spc="-10">
                <a:latin typeface="Microsoft JhengHei"/>
                <a:cs typeface="Microsoft JhengHei"/>
              </a:rPr>
              <a:t>下了残疾，尽管她很</a:t>
            </a:r>
            <a:r>
              <a:rPr sz="4300" b="1">
                <a:latin typeface="Microsoft JhengHei"/>
                <a:cs typeface="Microsoft JhengHei"/>
              </a:rPr>
              <a:t>努力，比赛时还是被</a:t>
            </a:r>
            <a:r>
              <a:rPr sz="4300" b="1">
                <a:solidFill>
                  <a:srgbClr val="FF00FF"/>
                </a:solidFill>
                <a:latin typeface="Microsoft JhengHei"/>
                <a:cs typeface="Microsoft JhengHei"/>
              </a:rPr>
              <a:t>落（</a:t>
            </a:r>
            <a:r>
              <a:rPr sz="4300" b="1" spc="-215">
                <a:solidFill>
                  <a:srgbClr val="FF00FF"/>
                </a:solidFill>
                <a:latin typeface="Microsoft JhengHei"/>
                <a:cs typeface="Microsoft JhengHei"/>
              </a:rPr>
              <a:t> </a:t>
            </a:r>
            <a:r>
              <a:rPr sz="6450" b="1" spc="509" baseline="5167">
                <a:solidFill>
                  <a:srgbClr val="FF00FF"/>
                </a:solidFill>
                <a:latin typeface="Microsoft JhengHei"/>
                <a:cs typeface="Microsoft JhengHei"/>
              </a:rPr>
              <a:t>l</a:t>
            </a:r>
            <a:r>
              <a:rPr sz="6600" b="1" spc="509" baseline="5050">
                <a:solidFill>
                  <a:srgbClr val="FF00FF"/>
                </a:solidFill>
                <a:latin typeface="Microsoft JhengHei"/>
                <a:cs typeface="Microsoft JhengHei"/>
              </a:rPr>
              <a:t>à</a:t>
            </a:r>
            <a:r>
              <a:rPr sz="6600" b="1" spc="30" baseline="5050">
                <a:solidFill>
                  <a:srgbClr val="FF00FF"/>
                </a:solidFill>
                <a:latin typeface="Microsoft JhengHei"/>
                <a:cs typeface="Microsoft JhengHei"/>
              </a:rPr>
              <a:t> </a:t>
            </a:r>
            <a:r>
              <a:rPr sz="4300" b="1">
                <a:solidFill>
                  <a:srgbClr val="FF00FF"/>
                </a:solidFill>
                <a:latin typeface="Microsoft JhengHei"/>
                <a:cs typeface="Microsoft JhengHei"/>
              </a:rPr>
              <a:t>）</a:t>
            </a:r>
            <a:r>
              <a:rPr sz="4300" b="1" spc="-10">
                <a:latin typeface="Microsoft JhengHei"/>
                <a:cs typeface="Microsoft JhengHei"/>
              </a:rPr>
              <a:t>在了后面，</a:t>
            </a:r>
            <a:r>
              <a:rPr sz="4300" b="1">
                <a:latin typeface="Microsoft JhengHei"/>
                <a:cs typeface="Microsoft JhengHei"/>
              </a:rPr>
              <a:t>妈妈看到此景，伤心地</a:t>
            </a:r>
            <a:r>
              <a:rPr sz="4300" b="1">
                <a:solidFill>
                  <a:srgbClr val="FF00FF"/>
                </a:solidFill>
                <a:latin typeface="Microsoft JhengHei"/>
                <a:cs typeface="Microsoft JhengHei"/>
              </a:rPr>
              <a:t>落</a:t>
            </a:r>
            <a:r>
              <a:rPr sz="4300" b="1" spc="-50">
                <a:solidFill>
                  <a:srgbClr val="FF00FF"/>
                </a:solidFill>
                <a:latin typeface="Microsoft JhengHei"/>
                <a:cs typeface="Microsoft JhengHei"/>
              </a:rPr>
              <a:t>（</a:t>
            </a:r>
            <a:r>
              <a:rPr sz="6450" b="1" spc="-75" baseline="4521">
                <a:solidFill>
                  <a:srgbClr val="FF00FF"/>
                </a:solidFill>
                <a:latin typeface="Microsoft JhengHei"/>
                <a:cs typeface="Microsoft JhengHei"/>
              </a:rPr>
              <a:t>luò</a:t>
            </a:r>
            <a:r>
              <a:rPr sz="4300" b="1" spc="-50">
                <a:solidFill>
                  <a:srgbClr val="FF00FF"/>
                </a:solidFill>
                <a:latin typeface="Microsoft JhengHei"/>
                <a:cs typeface="Microsoft JhengHei"/>
              </a:rPr>
              <a:t>）</a:t>
            </a:r>
            <a:r>
              <a:rPr sz="4300" b="1" spc="-20">
                <a:latin typeface="Microsoft JhengHei"/>
                <a:cs typeface="Microsoft JhengHei"/>
              </a:rPr>
              <a:t>泪了。</a:t>
            </a:r>
            <a:endParaRPr sz="4300">
              <a:latin typeface="Microsoft JhengHei"/>
              <a:cs typeface="Microsoft JhengHei"/>
            </a:endParaRPr>
          </a:p>
          <a:p>
            <a:pPr marR="30480" algn="r">
              <a:lnSpc>
                <a:spcPct val="100000"/>
              </a:lnSpc>
              <a:spcBef>
                <a:spcPts val="180"/>
              </a:spcBef>
            </a:pPr>
            <a:r>
              <a:rPr sz="1200">
                <a:solidFill>
                  <a:srgbClr val="898989"/>
                </a:solidFill>
                <a:latin typeface="Arial"/>
                <a:cs typeface="Arial"/>
              </a:rPr>
              <a:t>9</a:t>
            </a:r>
            <a:endParaRPr sz="1200">
              <a:latin typeface="Arial"/>
              <a:cs typeface="Arial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/>
          <p:nvPr/>
        </p:nvSpPr>
        <p:spPr>
          <a:xfrm>
            <a:off x="753446" y="1849142"/>
            <a:ext cx="1295400" cy="15494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0000" b="1">
                <a:solidFill>
                  <a:srgbClr val="FF00FF"/>
                </a:solidFill>
                <a:latin typeface="Microsoft JhengHei"/>
                <a:cs typeface="Microsoft JhengHei"/>
              </a:rPr>
              <a:t>调</a:t>
            </a:r>
            <a:endParaRPr sz="10000">
              <a:latin typeface="Microsoft JhengHei"/>
              <a:cs typeface="Microsoft JhengHei"/>
            </a:endParaRPr>
          </a:p>
        </p:txBody>
      </p:sp>
      <p:sp>
        <p:nvSpPr>
          <p:cNvPr id="3" name="object 3"/>
          <p:cNvSpPr/>
          <p:nvPr/>
        </p:nvSpPr>
        <p:spPr>
          <a:xfrm>
            <a:off x="2230132" y="1696985"/>
            <a:ext cx="120650" cy="1642745"/>
          </a:xfrm>
          <a:custGeom>
            <a:rect l="l" t="t" r="r" b="b"/>
            <a:pathLst>
              <a:path w="120650" h="1642745">
                <a:moveTo>
                  <a:pt x="120229" y="1642539"/>
                </a:moveTo>
                <a:lnTo>
                  <a:pt x="96830" y="1641752"/>
                </a:lnTo>
                <a:lnTo>
                  <a:pt x="77722" y="1639605"/>
                </a:lnTo>
                <a:lnTo>
                  <a:pt x="64839" y="1636420"/>
                </a:lnTo>
                <a:lnTo>
                  <a:pt x="60114" y="1632521"/>
                </a:lnTo>
                <a:lnTo>
                  <a:pt x="60115" y="831288"/>
                </a:lnTo>
                <a:lnTo>
                  <a:pt x="55390" y="827388"/>
                </a:lnTo>
                <a:lnTo>
                  <a:pt x="42507" y="824204"/>
                </a:lnTo>
                <a:lnTo>
                  <a:pt x="23399" y="822057"/>
                </a:lnTo>
                <a:lnTo>
                  <a:pt x="0" y="821270"/>
                </a:lnTo>
                <a:lnTo>
                  <a:pt x="23399" y="820482"/>
                </a:lnTo>
                <a:lnTo>
                  <a:pt x="42507" y="818335"/>
                </a:lnTo>
                <a:lnTo>
                  <a:pt x="55390" y="815150"/>
                </a:lnTo>
                <a:lnTo>
                  <a:pt x="60114" y="811250"/>
                </a:lnTo>
                <a:lnTo>
                  <a:pt x="60115" y="10018"/>
                </a:lnTo>
                <a:lnTo>
                  <a:pt x="64839" y="6119"/>
                </a:lnTo>
                <a:lnTo>
                  <a:pt x="77722" y="2934"/>
                </a:lnTo>
                <a:lnTo>
                  <a:pt x="96830" y="787"/>
                </a:lnTo>
                <a:lnTo>
                  <a:pt x="120229" y="0"/>
                </a:lnTo>
              </a:path>
            </a:pathLst>
          </a:custGeom>
          <a:ln w="44449">
            <a:solidFill>
              <a:srgbClr val="5B9BD5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4" name="object 4"/>
          <p:cNvSpPr txBox="1">
            <a:spLocks noGrp="1"/>
          </p:cNvSpPr>
          <p:nvPr>
            <p:ph type="title"/>
          </p:nvPr>
        </p:nvSpPr>
        <p:spPr>
          <a:xfrm>
            <a:off x="2536862" y="1241183"/>
            <a:ext cx="3869054" cy="8636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38100">
              <a:lnSpc>
                <a:spcPct val="100000"/>
              </a:lnSpc>
              <a:spcBef>
                <a:spcPts val="100"/>
              </a:spcBef>
            </a:pPr>
            <a:r>
              <a:rPr sz="4500" b="0" spc="-5">
                <a:latin typeface="微软雅黑"/>
                <a:cs typeface="微软雅黑"/>
              </a:rPr>
              <a:t>d</a:t>
            </a:r>
            <a:r>
              <a:rPr sz="4500" b="0">
                <a:latin typeface="微软雅黑"/>
                <a:cs typeface="微软雅黑"/>
              </a:rPr>
              <a:t>i</a:t>
            </a:r>
            <a:r>
              <a:rPr sz="5000" b="0">
                <a:latin typeface="黑体"/>
                <a:cs typeface="黑体"/>
              </a:rPr>
              <a:t>à</a:t>
            </a:r>
            <a:r>
              <a:rPr sz="4500" b="0" spc="-1575">
                <a:latin typeface="微软雅黑"/>
                <a:cs typeface="微软雅黑"/>
              </a:rPr>
              <a:t>o</a:t>
            </a:r>
            <a:r>
              <a:rPr sz="8250" baseline="-7070"/>
              <a:t>（语调</a:t>
            </a:r>
            <a:r>
              <a:rPr sz="8250" spc="-75" baseline="-7070"/>
              <a:t>）</a:t>
            </a:r>
            <a:endParaRPr sz="8250" baseline="-7070">
              <a:latin typeface="微软雅黑"/>
              <a:cs typeface="微软雅黑"/>
            </a:endParaRPr>
          </a:p>
        </p:txBody>
      </p:sp>
      <p:sp>
        <p:nvSpPr>
          <p:cNvPr id="5" name="object 5"/>
          <p:cNvSpPr txBox="1"/>
          <p:nvPr/>
        </p:nvSpPr>
        <p:spPr>
          <a:xfrm>
            <a:off x="2639359" y="2708261"/>
            <a:ext cx="3766185" cy="8636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4500" spc="-5">
                <a:latin typeface="微软雅黑"/>
                <a:cs typeface="微软雅黑"/>
              </a:rPr>
              <a:t>t</a:t>
            </a:r>
            <a:r>
              <a:rPr sz="4500">
                <a:latin typeface="微软雅黑"/>
                <a:cs typeface="微软雅黑"/>
              </a:rPr>
              <a:t>i</a:t>
            </a:r>
            <a:r>
              <a:rPr sz="5000">
                <a:latin typeface="黑体"/>
                <a:cs typeface="黑体"/>
              </a:rPr>
              <a:t>á</a:t>
            </a:r>
            <a:r>
              <a:rPr sz="4500" spc="-780">
                <a:latin typeface="微软雅黑"/>
                <a:cs typeface="微软雅黑"/>
              </a:rPr>
              <a:t>o</a:t>
            </a:r>
            <a:r>
              <a:rPr sz="8250" b="1" baseline="-2525">
                <a:latin typeface="Microsoft JhengHei"/>
                <a:cs typeface="Microsoft JhengHei"/>
              </a:rPr>
              <a:t>（调皮</a:t>
            </a:r>
            <a:r>
              <a:rPr sz="8250" b="1" spc="-75" baseline="-2525">
                <a:latin typeface="Microsoft JhengHei"/>
                <a:cs typeface="Microsoft JhengHei"/>
              </a:rPr>
              <a:t>）</a:t>
            </a:r>
            <a:endParaRPr sz="8250" baseline="-2525">
              <a:latin typeface="Microsoft JhengHei"/>
              <a:cs typeface="Microsoft JhengHei"/>
            </a:endParaRPr>
          </a:p>
        </p:txBody>
      </p:sp>
      <p:pic>
        <p:nvPicPr>
          <p:cNvPr id="6" name="object 6"/>
          <p:cNvPicPr/>
          <p:nvPr/>
        </p:nvPicPr>
        <p:blipFill>
          <a:blip r:embed="rId2"/>
          <a:stretch>
            <a:fillRect/>
          </a:stretch>
        </p:blipFill>
        <p:spPr>
          <a:xfrm>
            <a:off x="3566722" y="5369444"/>
            <a:ext cx="115200" cy="115200"/>
          </a:xfrm>
          <a:prstGeom prst="rect">
            <a:avLst/>
          </a:prstGeom>
        </p:spPr>
      </p:pic>
      <p:sp>
        <p:nvSpPr>
          <p:cNvPr id="7" name="object 7"/>
          <p:cNvSpPr txBox="1"/>
          <p:nvPr/>
        </p:nvSpPr>
        <p:spPr>
          <a:xfrm>
            <a:off x="1062733" y="4071565"/>
            <a:ext cx="9906000" cy="1351280"/>
          </a:xfrm>
          <a:prstGeom prst="rect">
            <a:avLst/>
          </a:prstGeom>
        </p:spPr>
        <p:txBody>
          <a:bodyPr vert="horz" wrap="square" lIns="0" tIns="40640" rIns="0" bIns="0" rtlCol="0">
            <a:spAutoFit/>
          </a:bodyPr>
          <a:lstStyle/>
          <a:p>
            <a:pPr marL="38100" marR="30480">
              <a:lnSpc>
                <a:spcPts val="5160"/>
              </a:lnSpc>
              <a:spcBef>
                <a:spcPts val="320"/>
              </a:spcBef>
            </a:pPr>
            <a:r>
              <a:rPr sz="4300" b="1">
                <a:latin typeface="Microsoft JhengHei"/>
                <a:cs typeface="Microsoft JhengHei"/>
              </a:rPr>
              <a:t>例：弟弟是个</a:t>
            </a:r>
            <a:r>
              <a:rPr sz="4300" b="1">
                <a:solidFill>
                  <a:srgbClr val="FF00FF"/>
                </a:solidFill>
                <a:latin typeface="Microsoft JhengHei"/>
                <a:cs typeface="Microsoft JhengHei"/>
              </a:rPr>
              <a:t>调</a:t>
            </a:r>
            <a:r>
              <a:rPr sz="4300" b="1" spc="310">
                <a:solidFill>
                  <a:srgbClr val="FF00FF"/>
                </a:solidFill>
                <a:latin typeface="Microsoft JhengHei"/>
                <a:cs typeface="Microsoft JhengHei"/>
              </a:rPr>
              <a:t>（</a:t>
            </a:r>
            <a:r>
              <a:rPr sz="6450" b="1" spc="142" baseline="6459">
                <a:solidFill>
                  <a:srgbClr val="FF00FF"/>
                </a:solidFill>
                <a:latin typeface="Microsoft JhengHei"/>
                <a:cs typeface="Microsoft JhengHei"/>
              </a:rPr>
              <a:t>ti</a:t>
            </a:r>
            <a:r>
              <a:rPr sz="6600" b="1" spc="142" baseline="6313">
                <a:solidFill>
                  <a:srgbClr val="FF00FF"/>
                </a:solidFill>
                <a:latin typeface="Microsoft JhengHei"/>
                <a:cs typeface="Microsoft JhengHei"/>
              </a:rPr>
              <a:t>á</a:t>
            </a:r>
            <a:r>
              <a:rPr sz="6450" b="1" spc="-390" baseline="6459">
                <a:solidFill>
                  <a:srgbClr val="FF00FF"/>
                </a:solidFill>
                <a:latin typeface="Microsoft JhengHei"/>
                <a:cs typeface="Microsoft JhengHei"/>
              </a:rPr>
              <a:t>o</a:t>
            </a:r>
            <a:r>
              <a:rPr sz="4300" b="1" spc="95">
                <a:solidFill>
                  <a:srgbClr val="FF00FF"/>
                </a:solidFill>
                <a:latin typeface="Microsoft JhengHei"/>
                <a:cs typeface="Microsoft JhengHei"/>
              </a:rPr>
              <a:t>）</a:t>
            </a:r>
            <a:r>
              <a:rPr sz="4300" b="1" spc="-10">
                <a:latin typeface="Microsoft JhengHei"/>
                <a:cs typeface="Microsoft JhengHei"/>
              </a:rPr>
              <a:t>皮鬼，常常模仿</a:t>
            </a:r>
            <a:r>
              <a:rPr sz="4300" b="1">
                <a:latin typeface="Microsoft JhengHei"/>
                <a:cs typeface="Microsoft JhengHei"/>
              </a:rPr>
              <a:t>大人的语</a:t>
            </a:r>
            <a:r>
              <a:rPr sz="4300" b="1">
                <a:solidFill>
                  <a:srgbClr val="FF00FF"/>
                </a:solidFill>
                <a:latin typeface="Microsoft JhengHei"/>
                <a:cs typeface="Microsoft JhengHei"/>
              </a:rPr>
              <a:t>调</a:t>
            </a:r>
            <a:r>
              <a:rPr sz="4300" b="1" spc="160">
                <a:solidFill>
                  <a:srgbClr val="FF00FF"/>
                </a:solidFill>
                <a:latin typeface="Microsoft JhengHei"/>
                <a:cs typeface="Microsoft JhengHei"/>
              </a:rPr>
              <a:t>（</a:t>
            </a:r>
            <a:r>
              <a:rPr sz="6450" b="1" spc="-135" baseline="6459">
                <a:solidFill>
                  <a:srgbClr val="FF00FF"/>
                </a:solidFill>
                <a:latin typeface="Microsoft JhengHei"/>
                <a:cs typeface="Microsoft JhengHei"/>
              </a:rPr>
              <a:t>di</a:t>
            </a:r>
            <a:r>
              <a:rPr sz="6600" b="1" spc="-135" baseline="6313">
                <a:solidFill>
                  <a:srgbClr val="FF00FF"/>
                </a:solidFill>
                <a:latin typeface="Microsoft JhengHei"/>
                <a:cs typeface="Microsoft JhengHei"/>
              </a:rPr>
              <a:t>à</a:t>
            </a:r>
            <a:r>
              <a:rPr sz="6450" b="1" spc="-735" baseline="6459">
                <a:solidFill>
                  <a:srgbClr val="FF00FF"/>
                </a:solidFill>
                <a:latin typeface="Microsoft JhengHei"/>
                <a:cs typeface="Microsoft JhengHei"/>
              </a:rPr>
              <a:t>o</a:t>
            </a:r>
            <a:r>
              <a:rPr sz="4300" b="1" spc="-90">
                <a:solidFill>
                  <a:srgbClr val="FF00FF"/>
                </a:solidFill>
                <a:latin typeface="Microsoft JhengHei"/>
                <a:cs typeface="Microsoft JhengHei"/>
              </a:rPr>
              <a:t>）</a:t>
            </a:r>
            <a:r>
              <a:rPr sz="4300" b="1" spc="-20">
                <a:latin typeface="Microsoft JhengHei"/>
                <a:cs typeface="Microsoft JhengHei"/>
              </a:rPr>
              <a:t>讲话。</a:t>
            </a:r>
            <a:endParaRPr sz="4300">
              <a:latin typeface="Microsoft JhengHei"/>
              <a:cs typeface="Microsoft JhengHei"/>
            </a:endParaRPr>
          </a:p>
        </p:txBody>
      </p:sp>
      <p:pic>
        <p:nvPicPr>
          <p:cNvPr id="8" name="object 8"/>
          <p:cNvPicPr/>
          <p:nvPr/>
        </p:nvPicPr>
        <p:blipFill>
          <a:blip r:embed="rId3"/>
          <a:stretch>
            <a:fillRect/>
          </a:stretch>
        </p:blipFill>
        <p:spPr>
          <a:xfrm>
            <a:off x="4663870" y="4710941"/>
            <a:ext cx="115200" cy="115200"/>
          </a:xfrm>
          <a:prstGeom prst="rect">
            <a:avLst/>
          </a:prstGeom>
        </p:spPr>
      </p:pic>
      <p:sp>
        <p:nvSpPr>
          <p:cNvPr id="9" name="object 9"/>
          <p:cNvSpPr txBox="1"/>
          <p:nvPr/>
        </p:nvSpPr>
        <p:spPr>
          <a:xfrm>
            <a:off x="11038185" y="6399883"/>
            <a:ext cx="194945" cy="208279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200" spc="-25">
                <a:solidFill>
                  <a:srgbClr val="898989"/>
                </a:solidFill>
                <a:latin typeface="Arial"/>
                <a:cs typeface="Arial"/>
              </a:rPr>
              <a:t>10</a:t>
            </a:r>
            <a:endParaRPr sz="1200">
              <a:latin typeface="Arial"/>
              <a:cs typeface="Arial"/>
            </a:endParaRPr>
          </a:p>
        </p:txBody>
      </p:sp>
      <p:sp>
        <p:nvSpPr>
          <p:cNvPr id="10" name="object 10"/>
          <p:cNvSpPr txBox="1">
            <a:spLocks noGrp="1"/>
          </p:cNvSpPr>
          <p:nvPr>
            <p:ph type="ftr" sz="quarter" idx="5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>
              <a:lnSpc>
                <a:spcPct val="100000"/>
              </a:lnSpc>
            </a:pPr>
          </a:p>
          <a:p>
            <a:pPr marL="12700">
              <a:lnSpc>
                <a:spcPct val="100000"/>
              </a:lnSpc>
            </a:pPr>
            <a:r>
              <a:rPr/>
              <a:t>人教部编版《掌声》实用课件</a:t>
            </a:r>
            <a:r>
              <a:rPr spc="-50">
                <a:latin typeface="宋体"/>
                <a:cs typeface="宋体"/>
              </a:rPr>
              <a:t>1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/>
          <p:nvPr/>
        </p:nvSpPr>
        <p:spPr>
          <a:xfrm>
            <a:off x="1117471" y="495407"/>
            <a:ext cx="1643380" cy="0"/>
          </a:xfrm>
          <a:custGeom>
            <a:rect l="l" t="t" r="r" b="b"/>
            <a:pathLst>
              <a:path w="1643380">
                <a:moveTo>
                  <a:pt x="0" y="0"/>
                </a:moveTo>
                <a:lnTo>
                  <a:pt x="1643329" y="0"/>
                </a:lnTo>
              </a:path>
            </a:pathLst>
          </a:custGeom>
          <a:ln w="31750">
            <a:solidFill>
              <a:srgbClr val="92D050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3" name="object 3"/>
          <p:cNvSpPr/>
          <p:nvPr/>
        </p:nvSpPr>
        <p:spPr>
          <a:xfrm>
            <a:off x="1117471" y="1174677"/>
            <a:ext cx="1653539" cy="0"/>
          </a:xfrm>
          <a:custGeom>
            <a:rect l="l" t="t" r="r" b="b"/>
            <a:pathLst>
              <a:path w="1653539">
                <a:moveTo>
                  <a:pt x="0" y="0"/>
                </a:moveTo>
                <a:lnTo>
                  <a:pt x="1653210" y="0"/>
                </a:lnTo>
              </a:path>
            </a:pathLst>
          </a:custGeom>
          <a:ln w="31750">
            <a:solidFill>
              <a:srgbClr val="92D050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4" name="object 4"/>
          <p:cNvSpPr txBox="1"/>
          <p:nvPr/>
        </p:nvSpPr>
        <p:spPr>
          <a:xfrm>
            <a:off x="1117472" y="520253"/>
            <a:ext cx="2245995" cy="584835"/>
          </a:xfrm>
          <a:prstGeom prst="rect">
            <a:avLst/>
          </a:prstGeom>
          <a:ln w="9525">
            <a:solidFill>
              <a:srgbClr val="FFFFFF"/>
            </a:solidFill>
          </a:ln>
        </p:spPr>
        <p:txBody>
          <a:bodyPr vert="horz" wrap="square" lIns="0" tIns="58419" rIns="0" bIns="0" rtlCol="0">
            <a:spAutoFit/>
          </a:bodyPr>
          <a:lstStyle/>
          <a:p>
            <a:pPr marL="90805">
              <a:lnSpc>
                <a:spcPct val="100000"/>
              </a:lnSpc>
              <a:spcBef>
                <a:spcPts val="459"/>
              </a:spcBef>
            </a:pPr>
            <a:r>
              <a:rPr sz="3200" b="1" spc="315">
                <a:latin typeface="Microsoft JhengHei"/>
                <a:cs typeface="Microsoft JhengHei"/>
              </a:rPr>
              <a:t>我会写</a:t>
            </a:r>
            <a:endParaRPr sz="3200">
              <a:latin typeface="Microsoft JhengHei"/>
              <a:cs typeface="Microsoft JhengHei"/>
            </a:endParaRPr>
          </a:p>
        </p:txBody>
      </p:sp>
      <p:grpSp>
        <p:nvGrpSpPr>
          <p:cNvPr id="5" name="object 5"/>
          <p:cNvGrpSpPr/>
          <p:nvPr/>
        </p:nvGrpSpPr>
        <p:grpSpPr>
          <a:xfrm>
            <a:off x="228600" y="228600"/>
            <a:ext cx="2846705" cy="1064260"/>
            <a:chOff x="228600" y="228600"/>
            <a:chExt cx="2846705" cy="1064260"/>
          </a:xfrm>
        </p:grpSpPr>
        <p:sp>
          <p:nvSpPr>
            <p:cNvPr id="6" name="object 6"/>
            <p:cNvSpPr/>
            <p:nvPr/>
          </p:nvSpPr>
          <p:spPr>
            <a:xfrm>
              <a:off x="2752093" y="495407"/>
              <a:ext cx="307340" cy="335280"/>
            </a:xfrm>
            <a:custGeom>
              <a:rect l="l" t="t" r="r" b="b"/>
              <a:pathLst>
                <a:path w="307339" h="335280">
                  <a:moveTo>
                    <a:pt x="0" y="0"/>
                  </a:moveTo>
                  <a:lnTo>
                    <a:pt x="307046" y="335280"/>
                  </a:lnTo>
                </a:path>
              </a:pathLst>
            </a:custGeom>
            <a:ln w="31750">
              <a:solidFill>
                <a:srgbClr val="92D050"/>
              </a:solidFill>
            </a:ln>
          </p:spPr>
          <p:txBody>
            <a:bodyPr wrap="square" lIns="0" tIns="0" rIns="0" bIns="0" rtlCol="0"/>
            <a:lstStyle/>
            <a:p/>
          </p:txBody>
        </p:sp>
        <p:sp>
          <p:nvSpPr>
            <p:cNvPr id="7" name="object 7"/>
            <p:cNvSpPr/>
            <p:nvPr/>
          </p:nvSpPr>
          <p:spPr>
            <a:xfrm>
              <a:off x="2769510" y="812640"/>
              <a:ext cx="270510" cy="362585"/>
            </a:xfrm>
            <a:custGeom>
              <a:rect l="l" t="t" r="r" b="b"/>
              <a:pathLst>
                <a:path w="270510" h="362584">
                  <a:moveTo>
                    <a:pt x="0" y="362036"/>
                  </a:moveTo>
                  <a:lnTo>
                    <a:pt x="269965" y="0"/>
                  </a:lnTo>
                </a:path>
              </a:pathLst>
            </a:custGeom>
            <a:ln w="31750">
              <a:solidFill>
                <a:srgbClr val="92D050"/>
              </a:solidFill>
            </a:ln>
          </p:spPr>
          <p:txBody>
            <a:bodyPr wrap="square" lIns="0" tIns="0" rIns="0" bIns="0" rtlCol="0"/>
            <a:lstStyle/>
            <a:p/>
          </p:txBody>
        </p:sp>
        <p:pic>
          <p:nvPicPr>
            <p:cNvPr id="8" name="object 8"/>
            <p:cNvPicPr/>
            <p:nvPr/>
          </p:nvPicPr>
          <p:blipFill>
            <a:blip r:embed="rId2"/>
            <a:stretch>
              <a:fillRect/>
            </a:stretch>
          </p:blipFill>
          <p:spPr>
            <a:xfrm>
              <a:off x="228600" y="228600"/>
              <a:ext cx="873824" cy="1063728"/>
            </a:xfrm>
            <a:prstGeom prst="rect">
              <a:avLst/>
            </a:prstGeom>
          </p:spPr>
        </p:pic>
      </p:grpSp>
      <p:grpSp>
        <p:nvGrpSpPr>
          <p:cNvPr id="9" name="object 9"/>
          <p:cNvGrpSpPr/>
          <p:nvPr/>
        </p:nvGrpSpPr>
        <p:grpSpPr>
          <a:xfrm>
            <a:off x="1172180" y="2146855"/>
            <a:ext cx="1233805" cy="1236980"/>
            <a:chOff x="1172180" y="2146855"/>
            <a:chExt cx="1233805" cy="1236980"/>
          </a:xfrm>
        </p:grpSpPr>
        <p:sp>
          <p:nvSpPr>
            <p:cNvPr id="10" name="object 10"/>
            <p:cNvSpPr/>
            <p:nvPr/>
          </p:nvSpPr>
          <p:spPr>
            <a:xfrm>
              <a:off x="1178530" y="2153205"/>
              <a:ext cx="1221105" cy="1224280"/>
            </a:xfrm>
            <a:custGeom>
              <a:rect l="l" t="t" r="r" b="b"/>
              <a:pathLst>
                <a:path w="1221105" h="1224279">
                  <a:moveTo>
                    <a:pt x="0" y="0"/>
                  </a:moveTo>
                  <a:lnTo>
                    <a:pt x="1221086" y="0"/>
                  </a:lnTo>
                  <a:lnTo>
                    <a:pt x="1221086" y="1223999"/>
                  </a:lnTo>
                  <a:lnTo>
                    <a:pt x="0" y="1223999"/>
                  </a:lnTo>
                  <a:lnTo>
                    <a:pt x="0" y="0"/>
                  </a:lnTo>
                  <a:close/>
                </a:path>
              </a:pathLst>
            </a:custGeom>
            <a:ln w="12700">
              <a:solidFill>
                <a:srgbClr val="70AD47"/>
              </a:solidFill>
            </a:ln>
          </p:spPr>
          <p:txBody>
            <a:bodyPr wrap="square" lIns="0" tIns="0" rIns="0" bIns="0" rtlCol="0"/>
            <a:lstStyle/>
            <a:p/>
          </p:txBody>
        </p:sp>
        <p:sp>
          <p:nvSpPr>
            <p:cNvPr id="11" name="object 11"/>
            <p:cNvSpPr/>
            <p:nvPr/>
          </p:nvSpPr>
          <p:spPr>
            <a:xfrm>
              <a:off x="1178530" y="2765206"/>
              <a:ext cx="1224280" cy="0"/>
            </a:xfrm>
            <a:custGeom>
              <a:rect l="l" t="t" r="r" b="b"/>
              <a:pathLst>
                <a:path w="1224280">
                  <a:moveTo>
                    <a:pt x="0" y="0"/>
                  </a:moveTo>
                  <a:lnTo>
                    <a:pt x="1223999" y="0"/>
                  </a:lnTo>
                </a:path>
              </a:pathLst>
            </a:custGeom>
            <a:ln w="6350">
              <a:solidFill>
                <a:srgbClr val="70AD47"/>
              </a:solidFill>
              <a:prstDash val="lgDash"/>
            </a:ln>
          </p:spPr>
          <p:txBody>
            <a:bodyPr wrap="square" lIns="0" tIns="0" rIns="0" bIns="0" rtlCol="0"/>
            <a:lstStyle/>
            <a:p/>
          </p:txBody>
        </p:sp>
        <p:sp>
          <p:nvSpPr>
            <p:cNvPr id="12" name="object 12"/>
            <p:cNvSpPr/>
            <p:nvPr/>
          </p:nvSpPr>
          <p:spPr>
            <a:xfrm flipH="1">
              <a:off x="1790529" y="2153205"/>
              <a:ext cx="0" cy="1224280"/>
            </a:xfrm>
            <a:custGeom>
              <a:rect l="l" t="t" r="r" b="b"/>
              <a:pathLst>
                <a:path h="1224279">
                  <a:moveTo>
                    <a:pt x="0" y="0"/>
                  </a:moveTo>
                  <a:lnTo>
                    <a:pt x="0" y="1223999"/>
                  </a:lnTo>
                </a:path>
              </a:pathLst>
            </a:custGeom>
            <a:ln w="6350">
              <a:solidFill>
                <a:srgbClr val="70AD47"/>
              </a:solidFill>
              <a:prstDash val="lgDash"/>
            </a:ln>
          </p:spPr>
          <p:txBody>
            <a:bodyPr wrap="square" lIns="0" tIns="0" rIns="0" bIns="0" rtlCol="0"/>
            <a:lstStyle/>
            <a:p/>
          </p:txBody>
        </p:sp>
      </p:grpSp>
      <p:grpSp>
        <p:nvGrpSpPr>
          <p:cNvPr id="13" name="object 13"/>
          <p:cNvGrpSpPr/>
          <p:nvPr/>
        </p:nvGrpSpPr>
        <p:grpSpPr>
          <a:xfrm>
            <a:off x="3222538" y="2146855"/>
            <a:ext cx="1233805" cy="1236980"/>
            <a:chOff x="3222538" y="2146855"/>
            <a:chExt cx="1233805" cy="1236980"/>
          </a:xfrm>
        </p:grpSpPr>
        <p:sp>
          <p:nvSpPr>
            <p:cNvPr id="14" name="object 14"/>
            <p:cNvSpPr/>
            <p:nvPr/>
          </p:nvSpPr>
          <p:spPr>
            <a:xfrm>
              <a:off x="3228888" y="2153205"/>
              <a:ext cx="1221105" cy="1224280"/>
            </a:xfrm>
            <a:custGeom>
              <a:rect l="l" t="t" r="r" b="b"/>
              <a:pathLst>
                <a:path w="1221104" h="1224279">
                  <a:moveTo>
                    <a:pt x="0" y="0"/>
                  </a:moveTo>
                  <a:lnTo>
                    <a:pt x="1221086" y="0"/>
                  </a:lnTo>
                  <a:lnTo>
                    <a:pt x="1221086" y="1223999"/>
                  </a:lnTo>
                  <a:lnTo>
                    <a:pt x="0" y="1223999"/>
                  </a:lnTo>
                  <a:lnTo>
                    <a:pt x="0" y="0"/>
                  </a:lnTo>
                  <a:close/>
                </a:path>
              </a:pathLst>
            </a:custGeom>
            <a:ln w="12700">
              <a:solidFill>
                <a:srgbClr val="70AD47"/>
              </a:solidFill>
            </a:ln>
          </p:spPr>
          <p:txBody>
            <a:bodyPr wrap="square" lIns="0" tIns="0" rIns="0" bIns="0" rtlCol="0"/>
            <a:lstStyle/>
            <a:p/>
          </p:txBody>
        </p:sp>
        <p:sp>
          <p:nvSpPr>
            <p:cNvPr id="15" name="object 15"/>
            <p:cNvSpPr/>
            <p:nvPr/>
          </p:nvSpPr>
          <p:spPr>
            <a:xfrm>
              <a:off x="3228888" y="2765206"/>
              <a:ext cx="1224280" cy="0"/>
            </a:xfrm>
            <a:custGeom>
              <a:rect l="l" t="t" r="r" b="b"/>
              <a:pathLst>
                <a:path w="1224279">
                  <a:moveTo>
                    <a:pt x="0" y="0"/>
                  </a:moveTo>
                  <a:lnTo>
                    <a:pt x="1223999" y="0"/>
                  </a:lnTo>
                </a:path>
              </a:pathLst>
            </a:custGeom>
            <a:ln w="6350">
              <a:solidFill>
                <a:srgbClr val="70AD47"/>
              </a:solidFill>
              <a:prstDash val="lgDash"/>
            </a:ln>
          </p:spPr>
          <p:txBody>
            <a:bodyPr wrap="square" lIns="0" tIns="0" rIns="0" bIns="0" rtlCol="0"/>
            <a:lstStyle/>
            <a:p/>
          </p:txBody>
        </p:sp>
        <p:sp>
          <p:nvSpPr>
            <p:cNvPr id="16" name="object 16"/>
            <p:cNvSpPr/>
            <p:nvPr/>
          </p:nvSpPr>
          <p:spPr>
            <a:xfrm flipH="1">
              <a:off x="3840888" y="2153205"/>
              <a:ext cx="0" cy="1224280"/>
            </a:xfrm>
            <a:custGeom>
              <a:rect l="l" t="t" r="r" b="b"/>
              <a:pathLst>
                <a:path h="1224279">
                  <a:moveTo>
                    <a:pt x="0" y="0"/>
                  </a:moveTo>
                  <a:lnTo>
                    <a:pt x="0" y="1223999"/>
                  </a:lnTo>
                </a:path>
              </a:pathLst>
            </a:custGeom>
            <a:ln w="6350">
              <a:solidFill>
                <a:srgbClr val="70AD47"/>
              </a:solidFill>
              <a:prstDash val="lgDash"/>
            </a:ln>
          </p:spPr>
          <p:txBody>
            <a:bodyPr wrap="square" lIns="0" tIns="0" rIns="0" bIns="0" rtlCol="0"/>
            <a:lstStyle/>
            <a:p/>
          </p:txBody>
        </p:sp>
      </p:grpSp>
      <p:grpSp>
        <p:nvGrpSpPr>
          <p:cNvPr id="17" name="object 17"/>
          <p:cNvGrpSpPr/>
          <p:nvPr/>
        </p:nvGrpSpPr>
        <p:grpSpPr>
          <a:xfrm>
            <a:off x="5272895" y="2146855"/>
            <a:ext cx="1233805" cy="1236980"/>
            <a:chOff x="5272895" y="2146855"/>
            <a:chExt cx="1233805" cy="1236980"/>
          </a:xfrm>
        </p:grpSpPr>
        <p:sp>
          <p:nvSpPr>
            <p:cNvPr id="18" name="object 18"/>
            <p:cNvSpPr/>
            <p:nvPr/>
          </p:nvSpPr>
          <p:spPr>
            <a:xfrm>
              <a:off x="5279245" y="2153205"/>
              <a:ext cx="1221105" cy="1224280"/>
            </a:xfrm>
            <a:custGeom>
              <a:rect l="l" t="t" r="r" b="b"/>
              <a:pathLst>
                <a:path w="1221104" h="1224279">
                  <a:moveTo>
                    <a:pt x="0" y="0"/>
                  </a:moveTo>
                  <a:lnTo>
                    <a:pt x="1221086" y="0"/>
                  </a:lnTo>
                  <a:lnTo>
                    <a:pt x="1221086" y="1223999"/>
                  </a:lnTo>
                  <a:lnTo>
                    <a:pt x="0" y="1223999"/>
                  </a:lnTo>
                  <a:lnTo>
                    <a:pt x="0" y="0"/>
                  </a:lnTo>
                  <a:close/>
                </a:path>
              </a:pathLst>
            </a:custGeom>
            <a:ln w="12700">
              <a:solidFill>
                <a:srgbClr val="70AD47"/>
              </a:solidFill>
            </a:ln>
          </p:spPr>
          <p:txBody>
            <a:bodyPr wrap="square" lIns="0" tIns="0" rIns="0" bIns="0" rtlCol="0"/>
            <a:lstStyle/>
            <a:p/>
          </p:txBody>
        </p:sp>
        <p:sp>
          <p:nvSpPr>
            <p:cNvPr id="19" name="object 19"/>
            <p:cNvSpPr/>
            <p:nvPr/>
          </p:nvSpPr>
          <p:spPr>
            <a:xfrm>
              <a:off x="5279247" y="2765206"/>
              <a:ext cx="1224280" cy="0"/>
            </a:xfrm>
            <a:custGeom>
              <a:rect l="l" t="t" r="r" b="b"/>
              <a:pathLst>
                <a:path w="1224279">
                  <a:moveTo>
                    <a:pt x="0" y="0"/>
                  </a:moveTo>
                  <a:lnTo>
                    <a:pt x="1223999" y="0"/>
                  </a:lnTo>
                </a:path>
              </a:pathLst>
            </a:custGeom>
            <a:ln w="6350">
              <a:solidFill>
                <a:srgbClr val="70AD47"/>
              </a:solidFill>
              <a:prstDash val="lgDash"/>
            </a:ln>
          </p:spPr>
          <p:txBody>
            <a:bodyPr wrap="square" lIns="0" tIns="0" rIns="0" bIns="0" rtlCol="0"/>
            <a:lstStyle/>
            <a:p/>
          </p:txBody>
        </p:sp>
        <p:sp>
          <p:nvSpPr>
            <p:cNvPr id="20" name="object 20"/>
            <p:cNvSpPr/>
            <p:nvPr/>
          </p:nvSpPr>
          <p:spPr>
            <a:xfrm flipH="1">
              <a:off x="5891245" y="2153205"/>
              <a:ext cx="0" cy="1224280"/>
            </a:xfrm>
            <a:custGeom>
              <a:rect l="l" t="t" r="r" b="b"/>
              <a:pathLst>
                <a:path h="1224279">
                  <a:moveTo>
                    <a:pt x="0" y="0"/>
                  </a:moveTo>
                  <a:lnTo>
                    <a:pt x="0" y="1223999"/>
                  </a:lnTo>
                </a:path>
              </a:pathLst>
            </a:custGeom>
            <a:ln w="6350">
              <a:solidFill>
                <a:srgbClr val="70AD47"/>
              </a:solidFill>
              <a:prstDash val="lgDash"/>
            </a:ln>
          </p:spPr>
          <p:txBody>
            <a:bodyPr wrap="square" lIns="0" tIns="0" rIns="0" bIns="0" rtlCol="0"/>
            <a:lstStyle/>
            <a:p/>
          </p:txBody>
        </p:sp>
      </p:grpSp>
      <p:grpSp>
        <p:nvGrpSpPr>
          <p:cNvPr id="21" name="object 21"/>
          <p:cNvGrpSpPr/>
          <p:nvPr/>
        </p:nvGrpSpPr>
        <p:grpSpPr>
          <a:xfrm>
            <a:off x="7323253" y="2146855"/>
            <a:ext cx="1233805" cy="1236980"/>
            <a:chOff x="7323253" y="2146855"/>
            <a:chExt cx="1233805" cy="1236980"/>
          </a:xfrm>
        </p:grpSpPr>
        <p:sp>
          <p:nvSpPr>
            <p:cNvPr id="22" name="object 22"/>
            <p:cNvSpPr/>
            <p:nvPr/>
          </p:nvSpPr>
          <p:spPr>
            <a:xfrm>
              <a:off x="7329603" y="2153205"/>
              <a:ext cx="1221105" cy="1224280"/>
            </a:xfrm>
            <a:custGeom>
              <a:rect l="l" t="t" r="r" b="b"/>
              <a:pathLst>
                <a:path w="1221104" h="1224279">
                  <a:moveTo>
                    <a:pt x="0" y="0"/>
                  </a:moveTo>
                  <a:lnTo>
                    <a:pt x="1221086" y="0"/>
                  </a:lnTo>
                  <a:lnTo>
                    <a:pt x="1221086" y="1223999"/>
                  </a:lnTo>
                  <a:lnTo>
                    <a:pt x="0" y="1223999"/>
                  </a:lnTo>
                  <a:lnTo>
                    <a:pt x="0" y="0"/>
                  </a:lnTo>
                  <a:close/>
                </a:path>
              </a:pathLst>
            </a:custGeom>
            <a:ln w="12700">
              <a:solidFill>
                <a:srgbClr val="70AD47"/>
              </a:solidFill>
            </a:ln>
          </p:spPr>
          <p:txBody>
            <a:bodyPr wrap="square" lIns="0" tIns="0" rIns="0" bIns="0" rtlCol="0"/>
            <a:lstStyle/>
            <a:p/>
          </p:txBody>
        </p:sp>
        <p:sp>
          <p:nvSpPr>
            <p:cNvPr id="23" name="object 23"/>
            <p:cNvSpPr/>
            <p:nvPr/>
          </p:nvSpPr>
          <p:spPr>
            <a:xfrm>
              <a:off x="7329604" y="2765206"/>
              <a:ext cx="1224280" cy="0"/>
            </a:xfrm>
            <a:custGeom>
              <a:rect l="l" t="t" r="r" b="b"/>
              <a:pathLst>
                <a:path w="1224279">
                  <a:moveTo>
                    <a:pt x="0" y="0"/>
                  </a:moveTo>
                  <a:lnTo>
                    <a:pt x="1223998" y="0"/>
                  </a:lnTo>
                </a:path>
              </a:pathLst>
            </a:custGeom>
            <a:ln w="6350">
              <a:solidFill>
                <a:srgbClr val="70AD47"/>
              </a:solidFill>
              <a:prstDash val="lgDash"/>
            </a:ln>
          </p:spPr>
          <p:txBody>
            <a:bodyPr wrap="square" lIns="0" tIns="0" rIns="0" bIns="0" rtlCol="0"/>
            <a:lstStyle/>
            <a:p/>
          </p:txBody>
        </p:sp>
        <p:sp>
          <p:nvSpPr>
            <p:cNvPr id="24" name="object 24"/>
            <p:cNvSpPr/>
            <p:nvPr/>
          </p:nvSpPr>
          <p:spPr>
            <a:xfrm flipH="1">
              <a:off x="7941603" y="2153205"/>
              <a:ext cx="0" cy="1224280"/>
            </a:xfrm>
            <a:custGeom>
              <a:rect l="l" t="t" r="r" b="b"/>
              <a:pathLst>
                <a:path h="1224279">
                  <a:moveTo>
                    <a:pt x="0" y="0"/>
                  </a:moveTo>
                  <a:lnTo>
                    <a:pt x="0" y="1223999"/>
                  </a:lnTo>
                </a:path>
              </a:pathLst>
            </a:custGeom>
            <a:ln w="6350">
              <a:solidFill>
                <a:srgbClr val="70AD47"/>
              </a:solidFill>
              <a:prstDash val="lgDash"/>
            </a:ln>
          </p:spPr>
          <p:txBody>
            <a:bodyPr wrap="square" lIns="0" tIns="0" rIns="0" bIns="0" rtlCol="0"/>
            <a:lstStyle/>
            <a:p/>
          </p:txBody>
        </p:sp>
      </p:grpSp>
      <p:sp>
        <p:nvSpPr>
          <p:cNvPr id="25" name="object 25"/>
          <p:cNvSpPr txBox="1">
            <a:spLocks noGrp="1"/>
          </p:cNvSpPr>
          <p:nvPr>
            <p:ph type="title"/>
          </p:nvPr>
        </p:nvSpPr>
        <p:spPr>
          <a:xfrm>
            <a:off x="1325035" y="2214005"/>
            <a:ext cx="9116060" cy="10922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  <a:tabLst>
                <a:tab pos="2062480"/>
                <a:tab pos="4112895"/>
                <a:tab pos="6163310"/>
                <a:tab pos="8213725"/>
              </a:tabLst>
            </a:pPr>
            <a:r>
              <a:rPr sz="7000" spc="-50">
                <a:solidFill>
                  <a:srgbClr val="FF0000"/>
                </a:solidFill>
              </a:rPr>
              <a:t>掌</a:t>
            </a:r>
            <a:r>
              <a:rPr sz="7000">
                <a:solidFill>
                  <a:srgbClr val="FF0000"/>
                </a:solidFill>
              </a:rPr>
              <a:t>	</a:t>
            </a:r>
            <a:r>
              <a:rPr sz="7000" spc="-50">
                <a:solidFill>
                  <a:srgbClr val="FF0000"/>
                </a:solidFill>
              </a:rPr>
              <a:t>班</a:t>
            </a:r>
            <a:r>
              <a:rPr sz="7000">
                <a:solidFill>
                  <a:srgbClr val="FF0000"/>
                </a:solidFill>
              </a:rPr>
              <a:t>	</a:t>
            </a:r>
            <a:r>
              <a:rPr sz="7000" spc="-50">
                <a:solidFill>
                  <a:srgbClr val="FF0000"/>
                </a:solidFill>
              </a:rPr>
              <a:t>默</a:t>
            </a:r>
            <a:r>
              <a:rPr sz="7000">
                <a:solidFill>
                  <a:srgbClr val="FF0000"/>
                </a:solidFill>
              </a:rPr>
              <a:t>	</a:t>
            </a:r>
            <a:r>
              <a:rPr sz="7000" spc="-50">
                <a:solidFill>
                  <a:srgbClr val="FF0000"/>
                </a:solidFill>
              </a:rPr>
              <a:t>腿</a:t>
            </a:r>
            <a:r>
              <a:rPr sz="7000">
                <a:solidFill>
                  <a:srgbClr val="FF0000"/>
                </a:solidFill>
              </a:rPr>
              <a:t>	</a:t>
            </a:r>
            <a:r>
              <a:rPr sz="7000" spc="-50">
                <a:solidFill>
                  <a:srgbClr val="FF0000"/>
                </a:solidFill>
              </a:rPr>
              <a:t>轮</a:t>
            </a:r>
            <a:endParaRPr sz="7000"/>
          </a:p>
        </p:txBody>
      </p:sp>
      <p:grpSp>
        <p:nvGrpSpPr>
          <p:cNvPr id="26" name="object 26"/>
          <p:cNvGrpSpPr/>
          <p:nvPr/>
        </p:nvGrpSpPr>
        <p:grpSpPr>
          <a:xfrm>
            <a:off x="9373612" y="2146855"/>
            <a:ext cx="1233805" cy="1236980"/>
            <a:chOff x="9373612" y="2146855"/>
            <a:chExt cx="1233805" cy="1236980"/>
          </a:xfrm>
        </p:grpSpPr>
        <p:sp>
          <p:nvSpPr>
            <p:cNvPr id="27" name="object 27"/>
            <p:cNvSpPr/>
            <p:nvPr/>
          </p:nvSpPr>
          <p:spPr>
            <a:xfrm>
              <a:off x="9379962" y="2153205"/>
              <a:ext cx="1221105" cy="1224280"/>
            </a:xfrm>
            <a:custGeom>
              <a:rect l="l" t="t" r="r" b="b"/>
              <a:pathLst>
                <a:path w="1221104" h="1224279">
                  <a:moveTo>
                    <a:pt x="0" y="0"/>
                  </a:moveTo>
                  <a:lnTo>
                    <a:pt x="1221086" y="0"/>
                  </a:lnTo>
                  <a:lnTo>
                    <a:pt x="1221086" y="1223999"/>
                  </a:lnTo>
                  <a:lnTo>
                    <a:pt x="0" y="1223999"/>
                  </a:lnTo>
                  <a:lnTo>
                    <a:pt x="0" y="0"/>
                  </a:lnTo>
                  <a:close/>
                </a:path>
              </a:pathLst>
            </a:custGeom>
            <a:ln w="12700">
              <a:solidFill>
                <a:srgbClr val="70AD47"/>
              </a:solidFill>
            </a:ln>
          </p:spPr>
          <p:txBody>
            <a:bodyPr wrap="square" lIns="0" tIns="0" rIns="0" bIns="0" rtlCol="0"/>
            <a:lstStyle/>
            <a:p/>
          </p:txBody>
        </p:sp>
        <p:sp>
          <p:nvSpPr>
            <p:cNvPr id="28" name="object 28"/>
            <p:cNvSpPr/>
            <p:nvPr/>
          </p:nvSpPr>
          <p:spPr>
            <a:xfrm>
              <a:off x="9379962" y="2765206"/>
              <a:ext cx="1224280" cy="0"/>
            </a:xfrm>
            <a:custGeom>
              <a:rect l="l" t="t" r="r" b="b"/>
              <a:pathLst>
                <a:path w="1224279">
                  <a:moveTo>
                    <a:pt x="0" y="0"/>
                  </a:moveTo>
                  <a:lnTo>
                    <a:pt x="1223998" y="0"/>
                  </a:lnTo>
                </a:path>
              </a:pathLst>
            </a:custGeom>
            <a:ln w="6350">
              <a:solidFill>
                <a:srgbClr val="70AD47"/>
              </a:solidFill>
              <a:prstDash val="lgDash"/>
            </a:ln>
          </p:spPr>
          <p:txBody>
            <a:bodyPr wrap="square" lIns="0" tIns="0" rIns="0" bIns="0" rtlCol="0"/>
            <a:lstStyle/>
            <a:p/>
          </p:txBody>
        </p:sp>
        <p:sp>
          <p:nvSpPr>
            <p:cNvPr id="29" name="object 29"/>
            <p:cNvSpPr/>
            <p:nvPr/>
          </p:nvSpPr>
          <p:spPr>
            <a:xfrm flipH="1">
              <a:off x="9991962" y="2153205"/>
              <a:ext cx="0" cy="1224280"/>
            </a:xfrm>
            <a:custGeom>
              <a:rect l="l" t="t" r="r" b="b"/>
              <a:pathLst>
                <a:path h="1224279">
                  <a:moveTo>
                    <a:pt x="0" y="0"/>
                  </a:moveTo>
                  <a:lnTo>
                    <a:pt x="0" y="1223999"/>
                  </a:lnTo>
                </a:path>
              </a:pathLst>
            </a:custGeom>
            <a:ln w="6350">
              <a:solidFill>
                <a:srgbClr val="70AD47"/>
              </a:solidFill>
              <a:prstDash val="lgDash"/>
            </a:ln>
          </p:spPr>
          <p:txBody>
            <a:bodyPr wrap="square" lIns="0" tIns="0" rIns="0" bIns="0" rtlCol="0"/>
            <a:lstStyle/>
            <a:p/>
          </p:txBody>
        </p:sp>
      </p:grpSp>
      <p:grpSp>
        <p:nvGrpSpPr>
          <p:cNvPr id="30" name="object 30"/>
          <p:cNvGrpSpPr/>
          <p:nvPr/>
        </p:nvGrpSpPr>
        <p:grpSpPr>
          <a:xfrm>
            <a:off x="574932" y="3930353"/>
            <a:ext cx="1233805" cy="1236980"/>
            <a:chOff x="574932" y="3930353"/>
            <a:chExt cx="1233805" cy="1236980"/>
          </a:xfrm>
        </p:grpSpPr>
        <p:sp>
          <p:nvSpPr>
            <p:cNvPr id="31" name="object 31"/>
            <p:cNvSpPr/>
            <p:nvPr/>
          </p:nvSpPr>
          <p:spPr>
            <a:xfrm>
              <a:off x="581282" y="3936703"/>
              <a:ext cx="1221105" cy="1224280"/>
            </a:xfrm>
            <a:custGeom>
              <a:rect l="l" t="t" r="r" b="b"/>
              <a:pathLst>
                <a:path w="1221105" h="1224279">
                  <a:moveTo>
                    <a:pt x="0" y="0"/>
                  </a:moveTo>
                  <a:lnTo>
                    <a:pt x="1221086" y="0"/>
                  </a:lnTo>
                  <a:lnTo>
                    <a:pt x="1221086" y="1224000"/>
                  </a:lnTo>
                  <a:lnTo>
                    <a:pt x="0" y="1224000"/>
                  </a:lnTo>
                  <a:lnTo>
                    <a:pt x="0" y="0"/>
                  </a:lnTo>
                  <a:close/>
                </a:path>
              </a:pathLst>
            </a:custGeom>
            <a:ln w="12700">
              <a:solidFill>
                <a:srgbClr val="70AD47"/>
              </a:solidFill>
            </a:ln>
          </p:spPr>
          <p:txBody>
            <a:bodyPr wrap="square" lIns="0" tIns="0" rIns="0" bIns="0" rtlCol="0"/>
            <a:lstStyle/>
            <a:p/>
          </p:txBody>
        </p:sp>
        <p:sp>
          <p:nvSpPr>
            <p:cNvPr id="32" name="object 32"/>
            <p:cNvSpPr/>
            <p:nvPr/>
          </p:nvSpPr>
          <p:spPr>
            <a:xfrm>
              <a:off x="581283" y="4548704"/>
              <a:ext cx="1224280" cy="0"/>
            </a:xfrm>
            <a:custGeom>
              <a:rect l="l" t="t" r="r" b="b"/>
              <a:pathLst>
                <a:path w="1224280">
                  <a:moveTo>
                    <a:pt x="0" y="0"/>
                  </a:moveTo>
                  <a:lnTo>
                    <a:pt x="1223999" y="0"/>
                  </a:lnTo>
                </a:path>
              </a:pathLst>
            </a:custGeom>
            <a:ln w="6350">
              <a:solidFill>
                <a:srgbClr val="70AD47"/>
              </a:solidFill>
              <a:prstDash val="lgDash"/>
            </a:ln>
          </p:spPr>
          <p:txBody>
            <a:bodyPr wrap="square" lIns="0" tIns="0" rIns="0" bIns="0" rtlCol="0"/>
            <a:lstStyle/>
            <a:p/>
          </p:txBody>
        </p:sp>
        <p:sp>
          <p:nvSpPr>
            <p:cNvPr id="33" name="object 33"/>
            <p:cNvSpPr/>
            <p:nvPr/>
          </p:nvSpPr>
          <p:spPr>
            <a:xfrm flipH="1">
              <a:off x="1193282" y="3936704"/>
              <a:ext cx="0" cy="1224280"/>
            </a:xfrm>
            <a:custGeom>
              <a:rect l="l" t="t" r="r" b="b"/>
              <a:pathLst>
                <a:path h="1224279">
                  <a:moveTo>
                    <a:pt x="0" y="0"/>
                  </a:moveTo>
                  <a:lnTo>
                    <a:pt x="0" y="1223998"/>
                  </a:lnTo>
                </a:path>
              </a:pathLst>
            </a:custGeom>
            <a:ln w="6350">
              <a:solidFill>
                <a:srgbClr val="70AD47"/>
              </a:solidFill>
              <a:prstDash val="lgDash"/>
            </a:ln>
          </p:spPr>
          <p:txBody>
            <a:bodyPr wrap="square" lIns="0" tIns="0" rIns="0" bIns="0" rtlCol="0"/>
            <a:lstStyle/>
            <a:p/>
          </p:txBody>
        </p:sp>
      </p:grpSp>
      <p:grpSp>
        <p:nvGrpSpPr>
          <p:cNvPr id="34" name="object 34"/>
          <p:cNvGrpSpPr/>
          <p:nvPr/>
        </p:nvGrpSpPr>
        <p:grpSpPr>
          <a:xfrm>
            <a:off x="2501170" y="3930353"/>
            <a:ext cx="1233805" cy="1236980"/>
            <a:chOff x="2501170" y="3930353"/>
            <a:chExt cx="1233805" cy="1236980"/>
          </a:xfrm>
        </p:grpSpPr>
        <p:sp>
          <p:nvSpPr>
            <p:cNvPr id="35" name="object 35"/>
            <p:cNvSpPr/>
            <p:nvPr/>
          </p:nvSpPr>
          <p:spPr>
            <a:xfrm>
              <a:off x="2507520" y="3936703"/>
              <a:ext cx="1221105" cy="1224280"/>
            </a:xfrm>
            <a:custGeom>
              <a:rect l="l" t="t" r="r" b="b"/>
              <a:pathLst>
                <a:path w="1221104" h="1224279">
                  <a:moveTo>
                    <a:pt x="0" y="0"/>
                  </a:moveTo>
                  <a:lnTo>
                    <a:pt x="1221086" y="0"/>
                  </a:lnTo>
                  <a:lnTo>
                    <a:pt x="1221086" y="1224000"/>
                  </a:lnTo>
                  <a:lnTo>
                    <a:pt x="0" y="1224000"/>
                  </a:lnTo>
                  <a:lnTo>
                    <a:pt x="0" y="0"/>
                  </a:lnTo>
                  <a:close/>
                </a:path>
              </a:pathLst>
            </a:custGeom>
            <a:ln w="12700">
              <a:solidFill>
                <a:srgbClr val="70AD47"/>
              </a:solidFill>
            </a:ln>
          </p:spPr>
          <p:txBody>
            <a:bodyPr wrap="square" lIns="0" tIns="0" rIns="0" bIns="0" rtlCol="0"/>
            <a:lstStyle/>
            <a:p/>
          </p:txBody>
        </p:sp>
        <p:sp>
          <p:nvSpPr>
            <p:cNvPr id="36" name="object 36"/>
            <p:cNvSpPr/>
            <p:nvPr/>
          </p:nvSpPr>
          <p:spPr>
            <a:xfrm>
              <a:off x="2507521" y="4548704"/>
              <a:ext cx="1224280" cy="0"/>
            </a:xfrm>
            <a:custGeom>
              <a:rect l="l" t="t" r="r" b="b"/>
              <a:pathLst>
                <a:path w="1224279">
                  <a:moveTo>
                    <a:pt x="0" y="0"/>
                  </a:moveTo>
                  <a:lnTo>
                    <a:pt x="1223999" y="0"/>
                  </a:lnTo>
                </a:path>
              </a:pathLst>
            </a:custGeom>
            <a:ln w="6350">
              <a:solidFill>
                <a:srgbClr val="70AD47"/>
              </a:solidFill>
              <a:prstDash val="lgDash"/>
            </a:ln>
          </p:spPr>
          <p:txBody>
            <a:bodyPr wrap="square" lIns="0" tIns="0" rIns="0" bIns="0" rtlCol="0"/>
            <a:lstStyle/>
            <a:p/>
          </p:txBody>
        </p:sp>
        <p:sp>
          <p:nvSpPr>
            <p:cNvPr id="37" name="object 37"/>
            <p:cNvSpPr/>
            <p:nvPr/>
          </p:nvSpPr>
          <p:spPr>
            <a:xfrm flipH="1">
              <a:off x="3119520" y="3936704"/>
              <a:ext cx="0" cy="1224280"/>
            </a:xfrm>
            <a:custGeom>
              <a:rect l="l" t="t" r="r" b="b"/>
              <a:pathLst>
                <a:path h="1224279">
                  <a:moveTo>
                    <a:pt x="0" y="0"/>
                  </a:moveTo>
                  <a:lnTo>
                    <a:pt x="0" y="1223998"/>
                  </a:lnTo>
                </a:path>
              </a:pathLst>
            </a:custGeom>
            <a:ln w="6350">
              <a:solidFill>
                <a:srgbClr val="70AD47"/>
              </a:solidFill>
              <a:prstDash val="lgDash"/>
            </a:ln>
          </p:spPr>
          <p:txBody>
            <a:bodyPr wrap="square" lIns="0" tIns="0" rIns="0" bIns="0" rtlCol="0"/>
            <a:lstStyle/>
            <a:p/>
          </p:txBody>
        </p:sp>
      </p:grpSp>
      <p:grpSp>
        <p:nvGrpSpPr>
          <p:cNvPr id="38" name="object 38"/>
          <p:cNvGrpSpPr/>
          <p:nvPr/>
        </p:nvGrpSpPr>
        <p:grpSpPr>
          <a:xfrm>
            <a:off x="4427408" y="3930353"/>
            <a:ext cx="1233805" cy="1236980"/>
            <a:chOff x="4427408" y="3930353"/>
            <a:chExt cx="1233805" cy="1236980"/>
          </a:xfrm>
        </p:grpSpPr>
        <p:sp>
          <p:nvSpPr>
            <p:cNvPr id="39" name="object 39"/>
            <p:cNvSpPr/>
            <p:nvPr/>
          </p:nvSpPr>
          <p:spPr>
            <a:xfrm>
              <a:off x="4433758" y="3936703"/>
              <a:ext cx="1221105" cy="1224280"/>
            </a:xfrm>
            <a:custGeom>
              <a:rect l="l" t="t" r="r" b="b"/>
              <a:pathLst>
                <a:path w="1221104" h="1224279">
                  <a:moveTo>
                    <a:pt x="0" y="0"/>
                  </a:moveTo>
                  <a:lnTo>
                    <a:pt x="1221087" y="0"/>
                  </a:lnTo>
                  <a:lnTo>
                    <a:pt x="1221087" y="1224000"/>
                  </a:lnTo>
                  <a:lnTo>
                    <a:pt x="0" y="1224000"/>
                  </a:lnTo>
                  <a:lnTo>
                    <a:pt x="0" y="0"/>
                  </a:lnTo>
                  <a:close/>
                </a:path>
              </a:pathLst>
            </a:custGeom>
            <a:ln w="12700">
              <a:solidFill>
                <a:srgbClr val="70AD47"/>
              </a:solidFill>
            </a:ln>
          </p:spPr>
          <p:txBody>
            <a:bodyPr wrap="square" lIns="0" tIns="0" rIns="0" bIns="0" rtlCol="0"/>
            <a:lstStyle/>
            <a:p/>
          </p:txBody>
        </p:sp>
        <p:sp>
          <p:nvSpPr>
            <p:cNvPr id="40" name="object 40"/>
            <p:cNvSpPr/>
            <p:nvPr/>
          </p:nvSpPr>
          <p:spPr>
            <a:xfrm>
              <a:off x="4433759" y="4548704"/>
              <a:ext cx="1224280" cy="0"/>
            </a:xfrm>
            <a:custGeom>
              <a:rect l="l" t="t" r="r" b="b"/>
              <a:pathLst>
                <a:path w="1224279">
                  <a:moveTo>
                    <a:pt x="0" y="0"/>
                  </a:moveTo>
                  <a:lnTo>
                    <a:pt x="1223998" y="0"/>
                  </a:lnTo>
                </a:path>
              </a:pathLst>
            </a:custGeom>
            <a:ln w="6350">
              <a:solidFill>
                <a:srgbClr val="70AD47"/>
              </a:solidFill>
              <a:prstDash val="lgDash"/>
            </a:ln>
          </p:spPr>
          <p:txBody>
            <a:bodyPr wrap="square" lIns="0" tIns="0" rIns="0" bIns="0" rtlCol="0"/>
            <a:lstStyle/>
            <a:p/>
          </p:txBody>
        </p:sp>
        <p:sp>
          <p:nvSpPr>
            <p:cNvPr id="41" name="object 41"/>
            <p:cNvSpPr/>
            <p:nvPr/>
          </p:nvSpPr>
          <p:spPr>
            <a:xfrm flipH="1">
              <a:off x="5045758" y="3936704"/>
              <a:ext cx="0" cy="1224280"/>
            </a:xfrm>
            <a:custGeom>
              <a:rect l="l" t="t" r="r" b="b"/>
              <a:pathLst>
                <a:path h="1224279">
                  <a:moveTo>
                    <a:pt x="0" y="0"/>
                  </a:moveTo>
                  <a:lnTo>
                    <a:pt x="0" y="1223998"/>
                  </a:lnTo>
                </a:path>
              </a:pathLst>
            </a:custGeom>
            <a:ln w="6350">
              <a:solidFill>
                <a:srgbClr val="70AD47"/>
              </a:solidFill>
              <a:prstDash val="lgDash"/>
            </a:ln>
          </p:spPr>
          <p:txBody>
            <a:bodyPr wrap="square" lIns="0" tIns="0" rIns="0" bIns="0" rtlCol="0"/>
            <a:lstStyle/>
            <a:p/>
          </p:txBody>
        </p:sp>
      </p:grpSp>
      <p:grpSp>
        <p:nvGrpSpPr>
          <p:cNvPr id="42" name="object 42"/>
          <p:cNvGrpSpPr/>
          <p:nvPr/>
        </p:nvGrpSpPr>
        <p:grpSpPr>
          <a:xfrm>
            <a:off x="6353647" y="3930353"/>
            <a:ext cx="1233805" cy="1236980"/>
            <a:chOff x="6353647" y="3930353"/>
            <a:chExt cx="1233805" cy="1236980"/>
          </a:xfrm>
        </p:grpSpPr>
        <p:sp>
          <p:nvSpPr>
            <p:cNvPr id="43" name="object 43"/>
            <p:cNvSpPr/>
            <p:nvPr/>
          </p:nvSpPr>
          <p:spPr>
            <a:xfrm>
              <a:off x="6359997" y="3936703"/>
              <a:ext cx="1221105" cy="1224280"/>
            </a:xfrm>
            <a:custGeom>
              <a:rect l="l" t="t" r="r" b="b"/>
              <a:pathLst>
                <a:path w="1221104" h="1224279">
                  <a:moveTo>
                    <a:pt x="0" y="0"/>
                  </a:moveTo>
                  <a:lnTo>
                    <a:pt x="1221086" y="0"/>
                  </a:lnTo>
                  <a:lnTo>
                    <a:pt x="1221086" y="1224000"/>
                  </a:lnTo>
                  <a:lnTo>
                    <a:pt x="0" y="1224000"/>
                  </a:lnTo>
                  <a:lnTo>
                    <a:pt x="0" y="0"/>
                  </a:lnTo>
                  <a:close/>
                </a:path>
              </a:pathLst>
            </a:custGeom>
            <a:ln w="12700">
              <a:solidFill>
                <a:srgbClr val="70AD47"/>
              </a:solidFill>
            </a:ln>
          </p:spPr>
          <p:txBody>
            <a:bodyPr wrap="square" lIns="0" tIns="0" rIns="0" bIns="0" rtlCol="0"/>
            <a:lstStyle/>
            <a:p/>
          </p:txBody>
        </p:sp>
        <p:sp>
          <p:nvSpPr>
            <p:cNvPr id="44" name="object 44"/>
            <p:cNvSpPr/>
            <p:nvPr/>
          </p:nvSpPr>
          <p:spPr>
            <a:xfrm>
              <a:off x="6359997" y="4548704"/>
              <a:ext cx="1224280" cy="0"/>
            </a:xfrm>
            <a:custGeom>
              <a:rect l="l" t="t" r="r" b="b"/>
              <a:pathLst>
                <a:path w="1224279">
                  <a:moveTo>
                    <a:pt x="0" y="0"/>
                  </a:moveTo>
                  <a:lnTo>
                    <a:pt x="1223999" y="0"/>
                  </a:lnTo>
                </a:path>
              </a:pathLst>
            </a:custGeom>
            <a:ln w="6350">
              <a:solidFill>
                <a:srgbClr val="70AD47"/>
              </a:solidFill>
              <a:prstDash val="lgDash"/>
            </a:ln>
          </p:spPr>
          <p:txBody>
            <a:bodyPr wrap="square" lIns="0" tIns="0" rIns="0" bIns="0" rtlCol="0"/>
            <a:lstStyle/>
            <a:p/>
          </p:txBody>
        </p:sp>
        <p:sp>
          <p:nvSpPr>
            <p:cNvPr id="45" name="object 45"/>
            <p:cNvSpPr/>
            <p:nvPr/>
          </p:nvSpPr>
          <p:spPr>
            <a:xfrm flipH="1">
              <a:off x="6971996" y="3936704"/>
              <a:ext cx="0" cy="1224280"/>
            </a:xfrm>
            <a:custGeom>
              <a:rect l="l" t="t" r="r" b="b"/>
              <a:pathLst>
                <a:path h="1224279">
                  <a:moveTo>
                    <a:pt x="0" y="0"/>
                  </a:moveTo>
                  <a:lnTo>
                    <a:pt x="0" y="1223998"/>
                  </a:lnTo>
                </a:path>
              </a:pathLst>
            </a:custGeom>
            <a:ln w="6350">
              <a:solidFill>
                <a:srgbClr val="70AD47"/>
              </a:solidFill>
              <a:prstDash val="lgDash"/>
            </a:ln>
          </p:spPr>
          <p:txBody>
            <a:bodyPr wrap="square" lIns="0" tIns="0" rIns="0" bIns="0" rtlCol="0"/>
            <a:lstStyle/>
            <a:p/>
          </p:txBody>
        </p:sp>
      </p:grpSp>
      <p:grpSp>
        <p:nvGrpSpPr>
          <p:cNvPr id="46" name="object 46"/>
          <p:cNvGrpSpPr/>
          <p:nvPr/>
        </p:nvGrpSpPr>
        <p:grpSpPr>
          <a:xfrm>
            <a:off x="8279885" y="3930353"/>
            <a:ext cx="1233805" cy="1236980"/>
            <a:chOff x="8279885" y="3930353"/>
            <a:chExt cx="1233805" cy="1236980"/>
          </a:xfrm>
        </p:grpSpPr>
        <p:sp>
          <p:nvSpPr>
            <p:cNvPr id="47" name="object 47"/>
            <p:cNvSpPr/>
            <p:nvPr/>
          </p:nvSpPr>
          <p:spPr>
            <a:xfrm>
              <a:off x="8286235" y="3936703"/>
              <a:ext cx="1221105" cy="1224280"/>
            </a:xfrm>
            <a:custGeom>
              <a:rect l="l" t="t" r="r" b="b"/>
              <a:pathLst>
                <a:path w="1221104" h="1224279">
                  <a:moveTo>
                    <a:pt x="0" y="0"/>
                  </a:moveTo>
                  <a:lnTo>
                    <a:pt x="1221086" y="0"/>
                  </a:lnTo>
                  <a:lnTo>
                    <a:pt x="1221086" y="1224000"/>
                  </a:lnTo>
                  <a:lnTo>
                    <a:pt x="0" y="1224000"/>
                  </a:lnTo>
                  <a:lnTo>
                    <a:pt x="0" y="0"/>
                  </a:lnTo>
                  <a:close/>
                </a:path>
              </a:pathLst>
            </a:custGeom>
            <a:ln w="12700">
              <a:solidFill>
                <a:srgbClr val="70AD47"/>
              </a:solidFill>
            </a:ln>
          </p:spPr>
          <p:txBody>
            <a:bodyPr wrap="square" lIns="0" tIns="0" rIns="0" bIns="0" rtlCol="0"/>
            <a:lstStyle/>
            <a:p/>
          </p:txBody>
        </p:sp>
        <p:sp>
          <p:nvSpPr>
            <p:cNvPr id="48" name="object 48"/>
            <p:cNvSpPr/>
            <p:nvPr/>
          </p:nvSpPr>
          <p:spPr>
            <a:xfrm>
              <a:off x="8286235" y="4548704"/>
              <a:ext cx="1224280" cy="0"/>
            </a:xfrm>
            <a:custGeom>
              <a:rect l="l" t="t" r="r" b="b"/>
              <a:pathLst>
                <a:path w="1224279">
                  <a:moveTo>
                    <a:pt x="0" y="0"/>
                  </a:moveTo>
                  <a:lnTo>
                    <a:pt x="1223999" y="0"/>
                  </a:lnTo>
                </a:path>
              </a:pathLst>
            </a:custGeom>
            <a:ln w="6350">
              <a:solidFill>
                <a:srgbClr val="70AD47"/>
              </a:solidFill>
              <a:prstDash val="lgDash"/>
            </a:ln>
          </p:spPr>
          <p:txBody>
            <a:bodyPr wrap="square" lIns="0" tIns="0" rIns="0" bIns="0" rtlCol="0"/>
            <a:lstStyle/>
            <a:p/>
          </p:txBody>
        </p:sp>
        <p:sp>
          <p:nvSpPr>
            <p:cNvPr id="49" name="object 49"/>
            <p:cNvSpPr/>
            <p:nvPr/>
          </p:nvSpPr>
          <p:spPr>
            <a:xfrm flipH="1">
              <a:off x="8898235" y="3936704"/>
              <a:ext cx="0" cy="1224280"/>
            </a:xfrm>
            <a:custGeom>
              <a:rect l="l" t="t" r="r" b="b"/>
              <a:pathLst>
                <a:path h="1224279">
                  <a:moveTo>
                    <a:pt x="0" y="0"/>
                  </a:moveTo>
                  <a:lnTo>
                    <a:pt x="0" y="1223998"/>
                  </a:lnTo>
                </a:path>
              </a:pathLst>
            </a:custGeom>
            <a:ln w="6350">
              <a:solidFill>
                <a:srgbClr val="70AD47"/>
              </a:solidFill>
              <a:prstDash val="lgDash"/>
            </a:ln>
          </p:spPr>
          <p:txBody>
            <a:bodyPr wrap="square" lIns="0" tIns="0" rIns="0" bIns="0" rtlCol="0"/>
            <a:lstStyle/>
            <a:p/>
          </p:txBody>
        </p:sp>
      </p:grpSp>
      <p:sp>
        <p:nvSpPr>
          <p:cNvPr id="50" name="object 50"/>
          <p:cNvSpPr txBox="1"/>
          <p:nvPr/>
        </p:nvSpPr>
        <p:spPr>
          <a:xfrm>
            <a:off x="727789" y="3997503"/>
            <a:ext cx="10546080" cy="10922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  <a:tabLst>
                <a:tab pos="1938655"/>
                <a:tab pos="3864610"/>
                <a:tab pos="5791200"/>
                <a:tab pos="7717155"/>
                <a:tab pos="9643745"/>
              </a:tabLst>
            </a:pPr>
            <a:r>
              <a:rPr sz="7000" b="1" spc="-50">
                <a:solidFill>
                  <a:srgbClr val="FF0000"/>
                </a:solidFill>
                <a:latin typeface="Microsoft JhengHei"/>
                <a:cs typeface="Microsoft JhengHei"/>
              </a:rPr>
              <a:t>投</a:t>
            </a:r>
            <a:r>
              <a:rPr sz="7000" b="1">
                <a:solidFill>
                  <a:srgbClr val="FF0000"/>
                </a:solidFill>
                <a:latin typeface="Microsoft JhengHei"/>
                <a:cs typeface="Microsoft JhengHei"/>
              </a:rPr>
              <a:t>	</a:t>
            </a:r>
            <a:r>
              <a:rPr sz="7000" b="1" spc="-50">
                <a:solidFill>
                  <a:srgbClr val="FF0000"/>
                </a:solidFill>
                <a:latin typeface="Microsoft JhengHei"/>
                <a:cs typeface="Microsoft JhengHei"/>
              </a:rPr>
              <a:t>调</a:t>
            </a:r>
            <a:r>
              <a:rPr sz="7000" b="1">
                <a:solidFill>
                  <a:srgbClr val="FF0000"/>
                </a:solidFill>
                <a:latin typeface="Microsoft JhengHei"/>
                <a:cs typeface="Microsoft JhengHei"/>
              </a:rPr>
              <a:t>	</a:t>
            </a:r>
            <a:r>
              <a:rPr sz="7000" b="1" spc="-60">
                <a:solidFill>
                  <a:srgbClr val="FF0000"/>
                </a:solidFill>
                <a:latin typeface="Microsoft JhengHei"/>
                <a:cs typeface="Microsoft JhengHei"/>
              </a:rPr>
              <a:t>摇</a:t>
            </a:r>
            <a:r>
              <a:rPr sz="7000" b="1">
                <a:solidFill>
                  <a:srgbClr val="FF0000"/>
                </a:solidFill>
                <a:latin typeface="Microsoft JhengHei"/>
                <a:cs typeface="Microsoft JhengHei"/>
              </a:rPr>
              <a:t>	</a:t>
            </a:r>
            <a:r>
              <a:rPr sz="7000" b="1" spc="-50">
                <a:solidFill>
                  <a:srgbClr val="FF0000"/>
                </a:solidFill>
                <a:latin typeface="Microsoft JhengHei"/>
                <a:cs typeface="Microsoft JhengHei"/>
              </a:rPr>
              <a:t>晃</a:t>
            </a:r>
            <a:r>
              <a:rPr sz="7000" b="1">
                <a:solidFill>
                  <a:srgbClr val="FF0000"/>
                </a:solidFill>
                <a:latin typeface="Microsoft JhengHei"/>
                <a:cs typeface="Microsoft JhengHei"/>
              </a:rPr>
              <a:t>	</a:t>
            </a:r>
            <a:r>
              <a:rPr sz="7000" b="1" spc="-50">
                <a:solidFill>
                  <a:srgbClr val="FF0000"/>
                </a:solidFill>
                <a:latin typeface="Microsoft JhengHei"/>
                <a:cs typeface="Microsoft JhengHei"/>
              </a:rPr>
              <a:t>烈</a:t>
            </a:r>
            <a:r>
              <a:rPr sz="7000" b="1">
                <a:solidFill>
                  <a:srgbClr val="FF0000"/>
                </a:solidFill>
                <a:latin typeface="Microsoft JhengHei"/>
                <a:cs typeface="Microsoft JhengHei"/>
              </a:rPr>
              <a:t>	</a:t>
            </a:r>
            <a:r>
              <a:rPr sz="7000" b="1" spc="-50">
                <a:solidFill>
                  <a:srgbClr val="FF0000"/>
                </a:solidFill>
                <a:latin typeface="Microsoft JhengHei"/>
                <a:cs typeface="Microsoft JhengHei"/>
              </a:rPr>
              <a:t>勇</a:t>
            </a:r>
            <a:endParaRPr sz="7000">
              <a:latin typeface="Microsoft JhengHei"/>
              <a:cs typeface="Microsoft JhengHei"/>
            </a:endParaRPr>
          </a:p>
        </p:txBody>
      </p:sp>
      <p:grpSp>
        <p:nvGrpSpPr>
          <p:cNvPr id="51" name="object 51"/>
          <p:cNvGrpSpPr/>
          <p:nvPr/>
        </p:nvGrpSpPr>
        <p:grpSpPr>
          <a:xfrm>
            <a:off x="10206125" y="3930353"/>
            <a:ext cx="1233805" cy="1236980"/>
            <a:chOff x="10206125" y="3930353"/>
            <a:chExt cx="1233805" cy="1236980"/>
          </a:xfrm>
        </p:grpSpPr>
        <p:sp>
          <p:nvSpPr>
            <p:cNvPr id="52" name="object 52"/>
            <p:cNvSpPr/>
            <p:nvPr/>
          </p:nvSpPr>
          <p:spPr>
            <a:xfrm>
              <a:off x="10212475" y="3936703"/>
              <a:ext cx="1221105" cy="1224280"/>
            </a:xfrm>
            <a:custGeom>
              <a:rect l="l" t="t" r="r" b="b"/>
              <a:pathLst>
                <a:path w="1221104" h="1224279">
                  <a:moveTo>
                    <a:pt x="0" y="0"/>
                  </a:moveTo>
                  <a:lnTo>
                    <a:pt x="1221086" y="0"/>
                  </a:lnTo>
                  <a:lnTo>
                    <a:pt x="1221086" y="1224000"/>
                  </a:lnTo>
                  <a:lnTo>
                    <a:pt x="0" y="1224000"/>
                  </a:lnTo>
                  <a:lnTo>
                    <a:pt x="0" y="0"/>
                  </a:lnTo>
                  <a:close/>
                </a:path>
              </a:pathLst>
            </a:custGeom>
            <a:ln w="12700">
              <a:solidFill>
                <a:srgbClr val="70AD47"/>
              </a:solidFill>
            </a:ln>
          </p:spPr>
          <p:txBody>
            <a:bodyPr wrap="square" lIns="0" tIns="0" rIns="0" bIns="0" rtlCol="0"/>
            <a:lstStyle/>
            <a:p/>
          </p:txBody>
        </p:sp>
        <p:sp>
          <p:nvSpPr>
            <p:cNvPr id="53" name="object 53"/>
            <p:cNvSpPr/>
            <p:nvPr/>
          </p:nvSpPr>
          <p:spPr>
            <a:xfrm>
              <a:off x="10212475" y="4548704"/>
              <a:ext cx="1224280" cy="0"/>
            </a:xfrm>
            <a:custGeom>
              <a:rect l="l" t="t" r="r" b="b"/>
              <a:pathLst>
                <a:path w="1224279">
                  <a:moveTo>
                    <a:pt x="0" y="0"/>
                  </a:moveTo>
                  <a:lnTo>
                    <a:pt x="1223998" y="0"/>
                  </a:lnTo>
                </a:path>
              </a:pathLst>
            </a:custGeom>
            <a:ln w="6350">
              <a:solidFill>
                <a:srgbClr val="70AD47"/>
              </a:solidFill>
              <a:prstDash val="lgDash"/>
            </a:ln>
          </p:spPr>
          <p:txBody>
            <a:bodyPr wrap="square" lIns="0" tIns="0" rIns="0" bIns="0" rtlCol="0"/>
            <a:lstStyle/>
            <a:p/>
          </p:txBody>
        </p:sp>
        <p:sp>
          <p:nvSpPr>
            <p:cNvPr id="54" name="object 54"/>
            <p:cNvSpPr/>
            <p:nvPr/>
          </p:nvSpPr>
          <p:spPr>
            <a:xfrm flipH="1">
              <a:off x="10824474" y="3936704"/>
              <a:ext cx="0" cy="1224280"/>
            </a:xfrm>
            <a:custGeom>
              <a:rect l="l" t="t" r="r" b="b"/>
              <a:pathLst>
                <a:path h="1224279">
                  <a:moveTo>
                    <a:pt x="0" y="0"/>
                  </a:moveTo>
                  <a:lnTo>
                    <a:pt x="0" y="1223998"/>
                  </a:lnTo>
                </a:path>
              </a:pathLst>
            </a:custGeom>
            <a:ln w="6350">
              <a:solidFill>
                <a:srgbClr val="70AD47"/>
              </a:solidFill>
              <a:prstDash val="lgDash"/>
            </a:ln>
          </p:spPr>
          <p:txBody>
            <a:bodyPr wrap="square" lIns="0" tIns="0" rIns="0" bIns="0" rtlCol="0"/>
            <a:lstStyle/>
            <a:p/>
          </p:txBody>
        </p:sp>
      </p:grpSp>
      <p:sp>
        <p:nvSpPr>
          <p:cNvPr id="55" name="object 55"/>
          <p:cNvSpPr txBox="1"/>
          <p:nvPr/>
        </p:nvSpPr>
        <p:spPr>
          <a:xfrm>
            <a:off x="11038185" y="6399883"/>
            <a:ext cx="194945" cy="208279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200" spc="-25">
                <a:solidFill>
                  <a:srgbClr val="898989"/>
                </a:solidFill>
                <a:latin typeface="Arial"/>
                <a:cs typeface="Arial"/>
              </a:rPr>
              <a:t>11</a:t>
            </a:r>
            <a:endParaRPr sz="1200">
              <a:latin typeface="Arial"/>
              <a:cs typeface="Arial"/>
            </a:endParaRPr>
          </a:p>
        </p:txBody>
      </p:sp>
      <p:sp>
        <p:nvSpPr>
          <p:cNvPr id="56" name="object 56"/>
          <p:cNvSpPr txBox="1">
            <a:spLocks noGrp="1"/>
          </p:cNvSpPr>
          <p:nvPr>
            <p:ph type="ftr" sz="quarter" idx="5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>
              <a:lnSpc>
                <a:spcPct val="100000"/>
              </a:lnSpc>
            </a:pPr>
          </a:p>
          <a:p>
            <a:pPr marL="12700">
              <a:lnSpc>
                <a:spcPct val="100000"/>
              </a:lnSpc>
            </a:pPr>
            <a:r>
              <a:rPr/>
              <a:t>人教部编版《掌声》实用课件</a:t>
            </a:r>
            <a:r>
              <a:rPr spc="-50">
                <a:latin typeface="宋体"/>
                <a:cs typeface="宋体"/>
              </a:rPr>
              <a:t>1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/>
          <p:nvPr/>
        </p:nvSpPr>
        <p:spPr>
          <a:xfrm>
            <a:off x="1369478" y="1846215"/>
            <a:ext cx="8651240" cy="3989070"/>
          </a:xfrm>
          <a:custGeom>
            <a:rect l="l" t="t" r="r" b="b"/>
            <a:pathLst>
              <a:path w="8651240" h="3989070">
                <a:moveTo>
                  <a:pt x="8650705" y="3988525"/>
                </a:moveTo>
                <a:lnTo>
                  <a:pt x="0" y="3988525"/>
                </a:lnTo>
                <a:lnTo>
                  <a:pt x="0" y="0"/>
                </a:lnTo>
                <a:lnTo>
                  <a:pt x="8650705" y="0"/>
                </a:lnTo>
                <a:lnTo>
                  <a:pt x="8650705" y="3988525"/>
                </a:lnTo>
                <a:close/>
              </a:path>
            </a:pathLst>
          </a:custGeom>
          <a:solidFill>
            <a:srgbClr val="E6F6FC"/>
          </a:solidFill>
        </p:spPr>
        <p:txBody>
          <a:bodyPr wrap="square" lIns="0" tIns="0" rIns="0" bIns="0" rtlCol="0"/>
          <a:lstStyle/>
          <a:p/>
        </p:txBody>
      </p:sp>
      <p:sp>
        <p:nvSpPr>
          <p:cNvPr id="3" name="object 3"/>
          <p:cNvSpPr/>
          <p:nvPr/>
        </p:nvSpPr>
        <p:spPr>
          <a:xfrm>
            <a:off x="4272650" y="624355"/>
            <a:ext cx="749300" cy="769620"/>
          </a:xfrm>
          <a:custGeom>
            <a:rect l="l" t="t" r="r" b="b"/>
            <a:pathLst>
              <a:path w="749300" h="769619">
                <a:moveTo>
                  <a:pt x="748922" y="769441"/>
                </a:moveTo>
                <a:lnTo>
                  <a:pt x="0" y="769441"/>
                </a:lnTo>
                <a:lnTo>
                  <a:pt x="0" y="0"/>
                </a:lnTo>
                <a:lnTo>
                  <a:pt x="748922" y="0"/>
                </a:lnTo>
                <a:lnTo>
                  <a:pt x="748922" y="769441"/>
                </a:lnTo>
                <a:close/>
              </a:path>
            </a:pathLst>
          </a:custGeom>
          <a:solidFill>
            <a:srgbClr val="ED7D31"/>
          </a:solidFill>
        </p:spPr>
        <p:txBody>
          <a:bodyPr wrap="square" lIns="0" tIns="0" rIns="0" bIns="0" rtlCol="0"/>
          <a:lstStyle/>
          <a:p/>
        </p:txBody>
      </p:sp>
      <p:sp>
        <p:nvSpPr>
          <p:cNvPr id="4" name="object 4"/>
          <p:cNvSpPr/>
          <p:nvPr/>
        </p:nvSpPr>
        <p:spPr>
          <a:xfrm>
            <a:off x="5274338" y="624355"/>
            <a:ext cx="749300" cy="769620"/>
          </a:xfrm>
          <a:custGeom>
            <a:rect l="l" t="t" r="r" b="b"/>
            <a:pathLst>
              <a:path w="749300" h="769619">
                <a:moveTo>
                  <a:pt x="748922" y="769441"/>
                </a:moveTo>
                <a:lnTo>
                  <a:pt x="0" y="769441"/>
                </a:lnTo>
                <a:lnTo>
                  <a:pt x="0" y="0"/>
                </a:lnTo>
                <a:lnTo>
                  <a:pt x="748922" y="0"/>
                </a:lnTo>
                <a:lnTo>
                  <a:pt x="748922" y="769441"/>
                </a:lnTo>
                <a:close/>
              </a:path>
            </a:pathLst>
          </a:custGeom>
          <a:solidFill>
            <a:srgbClr val="ED7D31"/>
          </a:solidFill>
        </p:spPr>
        <p:txBody>
          <a:bodyPr wrap="square" lIns="0" tIns="0" rIns="0" bIns="0" rtlCol="0"/>
          <a:lstStyle/>
          <a:p/>
        </p:txBody>
      </p:sp>
      <p:sp>
        <p:nvSpPr>
          <p:cNvPr id="5" name="object 5"/>
          <p:cNvSpPr/>
          <p:nvPr/>
        </p:nvSpPr>
        <p:spPr>
          <a:xfrm>
            <a:off x="6269321" y="624355"/>
            <a:ext cx="749300" cy="769620"/>
          </a:xfrm>
          <a:custGeom>
            <a:rect l="l" t="t" r="r" b="b"/>
            <a:pathLst>
              <a:path w="749300" h="769619">
                <a:moveTo>
                  <a:pt x="748923" y="769441"/>
                </a:moveTo>
                <a:lnTo>
                  <a:pt x="0" y="769441"/>
                </a:lnTo>
                <a:lnTo>
                  <a:pt x="0" y="0"/>
                </a:lnTo>
                <a:lnTo>
                  <a:pt x="748923" y="0"/>
                </a:lnTo>
                <a:lnTo>
                  <a:pt x="748923" y="769441"/>
                </a:lnTo>
                <a:close/>
              </a:path>
            </a:pathLst>
          </a:custGeom>
          <a:solidFill>
            <a:srgbClr val="ED7D31"/>
          </a:solidFill>
        </p:spPr>
        <p:txBody>
          <a:bodyPr wrap="square" lIns="0" tIns="0" rIns="0" bIns="0" rtlCol="0"/>
          <a:lstStyle/>
          <a:p/>
        </p:txBody>
      </p:sp>
      <p:sp>
        <p:nvSpPr>
          <p:cNvPr id="6" name="object 6"/>
          <p:cNvSpPr txBox="1"/>
          <p:nvPr/>
        </p:nvSpPr>
        <p:spPr>
          <a:xfrm>
            <a:off x="4351390" y="678557"/>
            <a:ext cx="2581275" cy="6959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  <a:tabLst>
                <a:tab pos="1014094"/>
                <a:tab pos="2009139"/>
              </a:tabLst>
            </a:pPr>
            <a:r>
              <a:rPr sz="4400" spc="-50">
                <a:solidFill>
                  <a:srgbClr val="FFFFFF"/>
                </a:solidFill>
                <a:latin typeface="黑体"/>
                <a:cs typeface="黑体"/>
              </a:rPr>
              <a:t>词</a:t>
            </a:r>
            <a:r>
              <a:rPr sz="4400">
                <a:solidFill>
                  <a:srgbClr val="FFFFFF"/>
                </a:solidFill>
                <a:latin typeface="黑体"/>
                <a:cs typeface="黑体"/>
              </a:rPr>
              <a:t>	</a:t>
            </a:r>
            <a:r>
              <a:rPr sz="4400" spc="-50">
                <a:solidFill>
                  <a:srgbClr val="FFFFFF"/>
                </a:solidFill>
                <a:latin typeface="黑体"/>
                <a:cs typeface="黑体"/>
              </a:rPr>
              <a:t>语</a:t>
            </a:r>
            <a:r>
              <a:rPr sz="4400">
                <a:solidFill>
                  <a:srgbClr val="FFFFFF"/>
                </a:solidFill>
                <a:latin typeface="黑体"/>
                <a:cs typeface="黑体"/>
              </a:rPr>
              <a:t>	</a:t>
            </a:r>
            <a:r>
              <a:rPr sz="4400" spc="-50">
                <a:solidFill>
                  <a:srgbClr val="FFFFFF"/>
                </a:solidFill>
                <a:latin typeface="黑体"/>
                <a:cs typeface="黑体"/>
              </a:rPr>
              <a:t>表</a:t>
            </a:r>
            <a:endParaRPr sz="4400">
              <a:latin typeface="黑体"/>
              <a:cs typeface="黑体"/>
            </a:endParaRPr>
          </a:p>
        </p:txBody>
      </p:sp>
      <p:sp>
        <p:nvSpPr>
          <p:cNvPr id="8" name="object 8"/>
          <p:cNvSpPr txBox="1">
            <a:spLocks noGrp="1"/>
          </p:cNvSpPr>
          <p:nvPr>
            <p:ph type="ftr" sz="quarter" idx="5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>
              <a:lnSpc>
                <a:spcPct val="100000"/>
              </a:lnSpc>
            </a:pPr>
          </a:p>
          <a:p>
            <a:pPr marL="12700">
              <a:lnSpc>
                <a:spcPct val="100000"/>
              </a:lnSpc>
            </a:pPr>
            <a:r>
              <a:rPr/>
              <a:t>人教部编版《掌声》实用课件</a:t>
            </a:r>
            <a:r>
              <a:rPr spc="-50">
                <a:latin typeface="宋体"/>
                <a:cs typeface="宋体"/>
              </a:rPr>
              <a:t>1</a:t>
            </a:r>
          </a:p>
        </p:txBody>
      </p:sp>
      <p:graphicFrame>
        <p:nvGraphicFramePr>
          <p:cNvPr id="7" name="object 7"/>
          <p:cNvGraphicFramePr>
            <a:graphicFrameLocks noGrp="1"/>
          </p:cNvGraphicFramePr>
          <p:nvPr/>
        </p:nvGraphicFramePr>
        <p:xfrm>
          <a:off x="1369478" y="1846215"/>
          <a:ext cx="9883140" cy="4749800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2147570"/>
                <a:gridCol w="1866900"/>
                <a:gridCol w="1866900"/>
                <a:gridCol w="4001135"/>
              </a:tblGrid>
              <a:tr h="1127125">
                <a:tc>
                  <a:txBody>
                    <a:bodyPr vert="horz" wrap="square"/>
                    <a:lstStyle/>
                    <a:p>
                      <a:pPr marR="393065" algn="r">
                        <a:lnSpc>
                          <a:spcPct val="100000"/>
                        </a:lnSpc>
                        <a:spcBef>
                          <a:spcPts val="2405"/>
                        </a:spcBef>
                      </a:pPr>
                      <a:r>
                        <a:rPr sz="4200" b="1" spc="-25">
                          <a:solidFill>
                            <a:srgbClr val="0000FF"/>
                          </a:solidFill>
                          <a:latin typeface="Microsoft JhengHei"/>
                          <a:cs typeface="Microsoft JhengHei"/>
                        </a:rPr>
                        <a:t>掌声</a:t>
                      </a:r>
                      <a:endParaRPr sz="4200">
                        <a:latin typeface="Microsoft JhengHei"/>
                        <a:cs typeface="Microsoft JhengHei"/>
                      </a:endParaRPr>
                    </a:p>
                  </a:txBody>
                  <a:tcPr marL="0" marR="0" marT="305435" marB="0"/>
                </a:tc>
                <a:tc>
                  <a:txBody>
                    <a:bodyPr vert="horz" wrap="square"/>
                    <a:lstStyle/>
                    <a:p>
                      <a:pPr algn="ctr">
                        <a:lnSpc>
                          <a:spcPct val="100000"/>
                        </a:lnSpc>
                        <a:spcBef>
                          <a:spcPts val="2405"/>
                        </a:spcBef>
                      </a:pPr>
                      <a:r>
                        <a:rPr sz="4200" b="1" spc="-25">
                          <a:solidFill>
                            <a:srgbClr val="0000FF"/>
                          </a:solidFill>
                          <a:latin typeface="Microsoft JhengHei"/>
                          <a:cs typeface="Microsoft JhengHei"/>
                        </a:rPr>
                        <a:t>文静</a:t>
                      </a:r>
                      <a:endParaRPr sz="4200">
                        <a:latin typeface="Microsoft JhengHei"/>
                        <a:cs typeface="Microsoft JhengHei"/>
                      </a:endParaRPr>
                    </a:p>
                  </a:txBody>
                  <a:tcPr marL="0" marR="0" marT="305435" marB="0"/>
                </a:tc>
                <a:tc>
                  <a:txBody>
                    <a:bodyPr vert="horz" wrap="square"/>
                    <a:lstStyle/>
                    <a:p>
                      <a:pPr algn="ctr">
                        <a:lnSpc>
                          <a:spcPct val="100000"/>
                        </a:lnSpc>
                        <a:spcBef>
                          <a:spcPts val="2405"/>
                        </a:spcBef>
                      </a:pPr>
                      <a:r>
                        <a:rPr sz="4200" b="1" spc="-25">
                          <a:solidFill>
                            <a:srgbClr val="0000FF"/>
                          </a:solidFill>
                          <a:latin typeface="Microsoft JhengHei"/>
                          <a:cs typeface="Microsoft JhengHei"/>
                        </a:rPr>
                        <a:t>默默</a:t>
                      </a:r>
                      <a:endParaRPr sz="4200">
                        <a:latin typeface="Microsoft JhengHei"/>
                        <a:cs typeface="Microsoft JhengHei"/>
                      </a:endParaRPr>
                    </a:p>
                  </a:txBody>
                  <a:tcPr marL="0" marR="0" marT="305435" marB="0"/>
                </a:tc>
                <a:tc>
                  <a:txBody>
                    <a:bodyPr vert="horz" wrap="square"/>
                    <a:lstStyle/>
                    <a:p>
                      <a:pPr marL="399415">
                        <a:lnSpc>
                          <a:spcPct val="100000"/>
                        </a:lnSpc>
                        <a:spcBef>
                          <a:spcPts val="2405"/>
                        </a:spcBef>
                      </a:pPr>
                      <a:r>
                        <a:rPr sz="4200" b="1" spc="-25">
                          <a:solidFill>
                            <a:srgbClr val="0000FF"/>
                          </a:solidFill>
                          <a:latin typeface="Microsoft JhengHei"/>
                          <a:cs typeface="Microsoft JhengHei"/>
                        </a:rPr>
                        <a:t>轮流</a:t>
                      </a:r>
                      <a:endParaRPr sz="4200">
                        <a:latin typeface="Microsoft JhengHei"/>
                        <a:cs typeface="Microsoft JhengHei"/>
                      </a:endParaRPr>
                    </a:p>
                  </a:txBody>
                  <a:tcPr marL="0" marR="0" marT="305435" marB="0"/>
                </a:tc>
              </a:tr>
              <a:tr h="960119">
                <a:tc>
                  <a:txBody>
                    <a:bodyPr vert="horz" wrap="square"/>
                    <a:lstStyle/>
                    <a:p>
                      <a:pPr marR="393065" algn="r">
                        <a:lnSpc>
                          <a:spcPct val="100000"/>
                        </a:lnSpc>
                        <a:spcBef>
                          <a:spcPts val="1090"/>
                        </a:spcBef>
                      </a:pPr>
                      <a:r>
                        <a:rPr sz="4200" b="1" spc="-25">
                          <a:solidFill>
                            <a:srgbClr val="0000FF"/>
                          </a:solidFill>
                          <a:latin typeface="Microsoft JhengHei"/>
                          <a:cs typeface="Microsoft JhengHei"/>
                        </a:rPr>
                        <a:t>讲台</a:t>
                      </a:r>
                      <a:endParaRPr sz="4200">
                        <a:latin typeface="Microsoft JhengHei"/>
                        <a:cs typeface="Microsoft JhengHei"/>
                      </a:endParaRPr>
                    </a:p>
                  </a:txBody>
                  <a:tcPr marL="0" marR="0" marT="138430" marB="0"/>
                </a:tc>
                <a:tc>
                  <a:txBody>
                    <a:bodyPr vert="horz" wrap="square"/>
                    <a:lstStyle/>
                    <a:p>
                      <a:pPr algn="ctr">
                        <a:lnSpc>
                          <a:spcPct val="100000"/>
                        </a:lnSpc>
                        <a:spcBef>
                          <a:spcPts val="1090"/>
                        </a:spcBef>
                      </a:pPr>
                      <a:r>
                        <a:rPr sz="4200" b="1" spc="-25">
                          <a:solidFill>
                            <a:srgbClr val="0000FF"/>
                          </a:solidFill>
                          <a:latin typeface="Microsoft JhengHei"/>
                          <a:cs typeface="Microsoft JhengHei"/>
                        </a:rPr>
                        <a:t>一齐</a:t>
                      </a:r>
                      <a:endParaRPr sz="4200">
                        <a:latin typeface="Microsoft JhengHei"/>
                        <a:cs typeface="Microsoft JhengHei"/>
                      </a:endParaRPr>
                    </a:p>
                  </a:txBody>
                  <a:tcPr marL="0" marR="0" marT="138430" marB="0"/>
                </a:tc>
                <a:tc>
                  <a:txBody>
                    <a:bodyPr vert="horz" wrap="square"/>
                    <a:lstStyle/>
                    <a:p>
                      <a:pPr algn="ctr">
                        <a:lnSpc>
                          <a:spcPct val="100000"/>
                        </a:lnSpc>
                        <a:spcBef>
                          <a:spcPts val="1090"/>
                        </a:spcBef>
                      </a:pPr>
                      <a:r>
                        <a:rPr sz="4200" b="1" spc="-25">
                          <a:solidFill>
                            <a:srgbClr val="0000FF"/>
                          </a:solidFill>
                          <a:latin typeface="Microsoft JhengHei"/>
                          <a:cs typeface="Microsoft JhengHei"/>
                        </a:rPr>
                        <a:t>角落</a:t>
                      </a:r>
                      <a:endParaRPr sz="4200">
                        <a:latin typeface="Microsoft JhengHei"/>
                        <a:cs typeface="Microsoft JhengHei"/>
                      </a:endParaRPr>
                    </a:p>
                  </a:txBody>
                  <a:tcPr marL="0" marR="0" marT="138430" marB="0"/>
                </a:tc>
                <a:tc>
                  <a:txBody>
                    <a:bodyPr vert="horz" wrap="square"/>
                    <a:lstStyle/>
                    <a:p>
                      <a:pPr marL="399415">
                        <a:lnSpc>
                          <a:spcPct val="100000"/>
                        </a:lnSpc>
                        <a:spcBef>
                          <a:spcPts val="1090"/>
                        </a:spcBef>
                      </a:pPr>
                      <a:r>
                        <a:rPr sz="4200" b="1" spc="-20">
                          <a:solidFill>
                            <a:srgbClr val="0000FF"/>
                          </a:solidFill>
                          <a:latin typeface="Microsoft JhengHei"/>
                          <a:cs typeface="Microsoft JhengHei"/>
                        </a:rPr>
                        <a:t>慢吞吞</a:t>
                      </a:r>
                      <a:endParaRPr sz="4200">
                        <a:latin typeface="Microsoft JhengHei"/>
                        <a:cs typeface="Microsoft JhengHei"/>
                      </a:endParaRPr>
                    </a:p>
                  </a:txBody>
                  <a:tcPr marL="0" marR="0" marT="138430" marB="0"/>
                </a:tc>
              </a:tr>
              <a:tr h="960119">
                <a:tc>
                  <a:txBody>
                    <a:bodyPr vert="horz" wrap="square"/>
                    <a:lstStyle/>
                    <a:p>
                      <a:pPr marR="393065" algn="r">
                        <a:lnSpc>
                          <a:spcPct val="100000"/>
                        </a:lnSpc>
                        <a:spcBef>
                          <a:spcPts val="1090"/>
                        </a:spcBef>
                      </a:pPr>
                      <a:r>
                        <a:rPr sz="4200" b="1" spc="-25">
                          <a:solidFill>
                            <a:srgbClr val="0000FF"/>
                          </a:solidFill>
                          <a:latin typeface="Microsoft JhengHei"/>
                          <a:cs typeface="Microsoft JhengHei"/>
                        </a:rPr>
                        <a:t>刚刚</a:t>
                      </a:r>
                      <a:endParaRPr sz="4200">
                        <a:latin typeface="Microsoft JhengHei"/>
                        <a:cs typeface="Microsoft JhengHei"/>
                      </a:endParaRPr>
                    </a:p>
                  </a:txBody>
                  <a:tcPr marL="0" marR="0" marT="138430" marB="0"/>
                </a:tc>
                <a:tc>
                  <a:txBody>
                    <a:bodyPr vert="horz" wrap="square"/>
                    <a:lstStyle/>
                    <a:p>
                      <a:pPr algn="ctr">
                        <a:lnSpc>
                          <a:spcPct val="100000"/>
                        </a:lnSpc>
                        <a:spcBef>
                          <a:spcPts val="1090"/>
                        </a:spcBef>
                      </a:pPr>
                      <a:r>
                        <a:rPr sz="4200" b="1" spc="-25">
                          <a:solidFill>
                            <a:srgbClr val="0000FF"/>
                          </a:solidFill>
                          <a:latin typeface="Microsoft JhengHei"/>
                          <a:cs typeface="Microsoft JhengHei"/>
                        </a:rPr>
                        <a:t>热烈</a:t>
                      </a:r>
                      <a:endParaRPr sz="4200">
                        <a:latin typeface="Microsoft JhengHei"/>
                        <a:cs typeface="Microsoft JhengHei"/>
                      </a:endParaRPr>
                    </a:p>
                  </a:txBody>
                  <a:tcPr marL="0" marR="0" marT="138430" marB="0"/>
                </a:tc>
                <a:tc>
                  <a:txBody>
                    <a:bodyPr vert="horz" wrap="square"/>
                    <a:lstStyle/>
                    <a:p>
                      <a:pPr algn="ctr">
                        <a:lnSpc>
                          <a:spcPct val="100000"/>
                        </a:lnSpc>
                        <a:spcBef>
                          <a:spcPts val="1090"/>
                        </a:spcBef>
                      </a:pPr>
                      <a:r>
                        <a:rPr sz="4200" b="1" spc="-25">
                          <a:solidFill>
                            <a:srgbClr val="0000FF"/>
                          </a:solidFill>
                          <a:latin typeface="Microsoft JhengHei"/>
                          <a:cs typeface="Microsoft JhengHei"/>
                        </a:rPr>
                        <a:t>持久</a:t>
                      </a:r>
                      <a:endParaRPr sz="4200">
                        <a:latin typeface="Microsoft JhengHei"/>
                        <a:cs typeface="Microsoft JhengHei"/>
                      </a:endParaRPr>
                    </a:p>
                  </a:txBody>
                  <a:tcPr marL="0" marR="0" marT="138430" marB="0"/>
                </a:tc>
                <a:tc>
                  <a:txBody>
                    <a:bodyPr vert="horz" wrap="square"/>
                    <a:lstStyle/>
                    <a:p>
                      <a:pPr marL="399415">
                        <a:lnSpc>
                          <a:spcPct val="100000"/>
                        </a:lnSpc>
                        <a:spcBef>
                          <a:spcPts val="1090"/>
                        </a:spcBef>
                      </a:pPr>
                      <a:r>
                        <a:rPr sz="4200" b="1" spc="-25">
                          <a:solidFill>
                            <a:srgbClr val="0000FF"/>
                          </a:solidFill>
                          <a:latin typeface="Microsoft JhengHei"/>
                          <a:cs typeface="Microsoft JhengHei"/>
                        </a:rPr>
                        <a:t>泪水</a:t>
                      </a:r>
                      <a:endParaRPr sz="4200">
                        <a:latin typeface="Microsoft JhengHei"/>
                        <a:cs typeface="Microsoft JhengHei"/>
                      </a:endParaRPr>
                    </a:p>
                  </a:txBody>
                  <a:tcPr marL="0" marR="0" marT="138430" marB="0"/>
                </a:tc>
              </a:tr>
              <a:tr h="940435">
                <a:tc>
                  <a:txBody>
                    <a:bodyPr vert="horz" wrap="square"/>
                    <a:lstStyle/>
                    <a:p>
                      <a:pPr marR="393065" algn="r">
                        <a:lnSpc>
                          <a:spcPct val="100000"/>
                        </a:lnSpc>
                        <a:spcBef>
                          <a:spcPts val="1090"/>
                        </a:spcBef>
                      </a:pPr>
                      <a:r>
                        <a:rPr sz="4200" b="1" spc="-25">
                          <a:solidFill>
                            <a:srgbClr val="0000FF"/>
                          </a:solidFill>
                          <a:latin typeface="Microsoft JhengHei"/>
                          <a:cs typeface="Microsoft JhengHei"/>
                        </a:rPr>
                        <a:t>平息</a:t>
                      </a:r>
                      <a:endParaRPr sz="4200">
                        <a:latin typeface="Microsoft JhengHei"/>
                        <a:cs typeface="Microsoft JhengHei"/>
                      </a:endParaRPr>
                    </a:p>
                  </a:txBody>
                  <a:tcPr marL="0" marR="0" marT="138430" marB="0"/>
                </a:tc>
                <a:tc>
                  <a:txBody>
                    <a:bodyPr vert="horz" wrap="square"/>
                    <a:lstStyle/>
                    <a:p>
                      <a:pPr algn="ctr">
                        <a:lnSpc>
                          <a:spcPct val="100000"/>
                        </a:lnSpc>
                        <a:spcBef>
                          <a:spcPts val="1090"/>
                        </a:spcBef>
                      </a:pPr>
                      <a:r>
                        <a:rPr sz="4200" b="1" spc="-25">
                          <a:solidFill>
                            <a:srgbClr val="0000FF"/>
                          </a:solidFill>
                          <a:latin typeface="Microsoft JhengHei"/>
                          <a:cs typeface="Microsoft JhengHei"/>
                        </a:rPr>
                        <a:t>动听</a:t>
                      </a:r>
                      <a:endParaRPr sz="4200">
                        <a:latin typeface="Microsoft JhengHei"/>
                        <a:cs typeface="Microsoft JhengHei"/>
                      </a:endParaRPr>
                    </a:p>
                  </a:txBody>
                  <a:tcPr marL="0" marR="0" marT="138430" marB="0"/>
                </a:tc>
                <a:tc>
                  <a:txBody>
                    <a:bodyPr vert="horz" wrap="square"/>
                    <a:lstStyle/>
                    <a:p>
                      <a:pPr algn="ctr">
                        <a:lnSpc>
                          <a:spcPct val="100000"/>
                        </a:lnSpc>
                        <a:spcBef>
                          <a:spcPts val="1090"/>
                        </a:spcBef>
                      </a:pPr>
                      <a:r>
                        <a:rPr sz="4200" b="1" spc="-25">
                          <a:solidFill>
                            <a:srgbClr val="0000FF"/>
                          </a:solidFill>
                          <a:latin typeface="Microsoft JhengHei"/>
                          <a:cs typeface="Microsoft JhengHei"/>
                        </a:rPr>
                        <a:t>勇气</a:t>
                      </a:r>
                      <a:endParaRPr sz="4200">
                        <a:latin typeface="Microsoft JhengHei"/>
                        <a:cs typeface="Microsoft JhengHei"/>
                      </a:endParaRPr>
                    </a:p>
                  </a:txBody>
                  <a:tcPr marL="0" marR="0" marT="138430" marB="0"/>
                </a:tc>
                <a:tc>
                  <a:txBody>
                    <a:bodyPr vert="horz" wrap="square"/>
                    <a:lstStyle/>
                    <a:p>
                      <a:pPr marL="399415">
                        <a:lnSpc>
                          <a:spcPct val="100000"/>
                        </a:lnSpc>
                        <a:spcBef>
                          <a:spcPts val="1090"/>
                        </a:spcBef>
                      </a:pPr>
                      <a:r>
                        <a:rPr sz="4200" b="1" spc="-25">
                          <a:solidFill>
                            <a:srgbClr val="0000FF"/>
                          </a:solidFill>
                          <a:latin typeface="Microsoft JhengHei"/>
                          <a:cs typeface="Microsoft JhengHei"/>
                        </a:rPr>
                        <a:t>面对</a:t>
                      </a:r>
                      <a:endParaRPr sz="4200">
                        <a:latin typeface="Microsoft JhengHei"/>
                        <a:cs typeface="Microsoft JhengHei"/>
                      </a:endParaRPr>
                    </a:p>
                  </a:txBody>
                  <a:tcPr marL="0" marR="0" marT="138430" marB="0"/>
                </a:tc>
              </a:tr>
              <a:tr h="762000">
                <a:tc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29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tc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29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tc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29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tc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300">
                        <a:latin typeface="Times New Roman"/>
                        <a:cs typeface="Times New Roman"/>
                      </a:endParaRPr>
                    </a:p>
                    <a:p>
                      <a:pPr>
                        <a:lnSpc>
                          <a:spcPct val="100000"/>
                        </a:lnSpc>
                      </a:pPr>
                      <a:endParaRPr sz="1300">
                        <a:latin typeface="Times New Roman"/>
                        <a:cs typeface="Times New Roman"/>
                      </a:endParaRPr>
                    </a:p>
                    <a:p>
                      <a:pPr>
                        <a:lnSpc>
                          <a:spcPct val="100000"/>
                        </a:lnSpc>
                        <a:spcBef>
                          <a:spcPts val="5"/>
                        </a:spcBef>
                      </a:pPr>
                      <a:endParaRPr sz="1350">
                        <a:latin typeface="Times New Roman"/>
                        <a:cs typeface="Times New Roman"/>
                      </a:endParaRPr>
                    </a:p>
                    <a:p>
                      <a:pPr marR="24130" algn="r">
                        <a:lnSpc>
                          <a:spcPts val="1355"/>
                        </a:lnSpc>
                      </a:pPr>
                      <a:r>
                        <a:rPr sz="1200" spc="-25">
                          <a:solidFill>
                            <a:srgbClr val="898989"/>
                          </a:solidFill>
                          <a:latin typeface="Arial"/>
                          <a:cs typeface="Arial"/>
                        </a:rPr>
                        <a:t>12</a:t>
                      </a:r>
                      <a:endParaRPr sz="1200">
                        <a:latin typeface="Arial"/>
                        <a:cs typeface="Arial"/>
                      </a:endParaRPr>
                    </a:p>
                  </a:txBody>
                  <a:tcPr marL="0" marR="0" marT="0" marB="0"/>
                </a:tc>
              </a:tr>
            </a:tbl>
          </a:graphicData>
        </a:graphic>
      </p:graphicFrame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object 2"/>
          <p:cNvGrpSpPr/>
          <p:nvPr/>
        </p:nvGrpSpPr>
        <p:grpSpPr>
          <a:xfrm>
            <a:off x="1022547" y="551725"/>
            <a:ext cx="2255520" cy="711200"/>
            <a:chOff x="1022547" y="551725"/>
            <a:chExt cx="2255520" cy="711200"/>
          </a:xfrm>
        </p:grpSpPr>
        <p:sp>
          <p:nvSpPr>
            <p:cNvPr id="3" name="object 3"/>
            <p:cNvSpPr/>
            <p:nvPr/>
          </p:nvSpPr>
          <p:spPr>
            <a:xfrm>
              <a:off x="1054819" y="567600"/>
              <a:ext cx="1884680" cy="679450"/>
            </a:xfrm>
            <a:custGeom>
              <a:rect l="l" t="t" r="r" b="b"/>
              <a:pathLst>
                <a:path w="1884680" h="679450">
                  <a:moveTo>
                    <a:pt x="0" y="0"/>
                  </a:moveTo>
                  <a:lnTo>
                    <a:pt x="1874426" y="0"/>
                  </a:lnTo>
                </a:path>
                <a:path w="1884680" h="679450">
                  <a:moveTo>
                    <a:pt x="8707" y="679269"/>
                  </a:moveTo>
                  <a:lnTo>
                    <a:pt x="1884307" y="679269"/>
                  </a:lnTo>
                </a:path>
              </a:pathLst>
            </a:custGeom>
            <a:ln w="31750">
              <a:solidFill>
                <a:srgbClr val="92D050"/>
              </a:solidFill>
            </a:ln>
          </p:spPr>
          <p:txBody>
            <a:bodyPr wrap="square" lIns="0" tIns="0" rIns="0" bIns="0" rtlCol="0"/>
            <a:lstStyle/>
            <a:p/>
          </p:txBody>
        </p:sp>
        <p:sp>
          <p:nvSpPr>
            <p:cNvPr id="4" name="object 4"/>
            <p:cNvSpPr/>
            <p:nvPr/>
          </p:nvSpPr>
          <p:spPr>
            <a:xfrm>
              <a:off x="1027310" y="599125"/>
              <a:ext cx="2245995" cy="584835"/>
            </a:xfrm>
            <a:custGeom>
              <a:rect l="l" t="t" r="r" b="b"/>
              <a:pathLst>
                <a:path w="2245995" h="584835">
                  <a:moveTo>
                    <a:pt x="0" y="0"/>
                  </a:moveTo>
                  <a:lnTo>
                    <a:pt x="2245757" y="0"/>
                  </a:lnTo>
                  <a:lnTo>
                    <a:pt x="2245757" y="584775"/>
                  </a:lnTo>
                  <a:lnTo>
                    <a:pt x="0" y="584775"/>
                  </a:lnTo>
                  <a:lnTo>
                    <a:pt x="0" y="0"/>
                  </a:lnTo>
                  <a:close/>
                </a:path>
              </a:pathLst>
            </a:custGeom>
            <a:ln w="9525">
              <a:solidFill>
                <a:srgbClr val="FFFFFF"/>
              </a:solidFill>
            </a:ln>
          </p:spPr>
          <p:txBody>
            <a:bodyPr wrap="square" lIns="0" tIns="0" rIns="0" bIns="0" rtlCol="0"/>
            <a:lstStyle/>
            <a:p/>
          </p:txBody>
        </p:sp>
      </p:grpSp>
      <p:sp>
        <p:nvSpPr>
          <p:cNvPr id="5" name="object 5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pc="360"/>
              <a:t>词语解释</a:t>
            </a:r>
          </a:p>
        </p:txBody>
      </p:sp>
      <p:grpSp>
        <p:nvGrpSpPr>
          <p:cNvPr id="6" name="object 6"/>
          <p:cNvGrpSpPr/>
          <p:nvPr/>
        </p:nvGrpSpPr>
        <p:grpSpPr>
          <a:xfrm>
            <a:off x="12700" y="165100"/>
            <a:ext cx="3230880" cy="1273175"/>
            <a:chOff x="12700" y="165100"/>
            <a:chExt cx="3230880" cy="1273175"/>
          </a:xfrm>
        </p:grpSpPr>
        <p:sp>
          <p:nvSpPr>
            <p:cNvPr id="7" name="object 7"/>
            <p:cNvSpPr/>
            <p:nvPr/>
          </p:nvSpPr>
          <p:spPr>
            <a:xfrm>
              <a:off x="2920537" y="567599"/>
              <a:ext cx="307340" cy="335280"/>
            </a:xfrm>
            <a:custGeom>
              <a:rect l="l" t="t" r="r" b="b"/>
              <a:pathLst>
                <a:path w="307339" h="335280">
                  <a:moveTo>
                    <a:pt x="0" y="0"/>
                  </a:moveTo>
                  <a:lnTo>
                    <a:pt x="307046" y="335279"/>
                  </a:lnTo>
                </a:path>
              </a:pathLst>
            </a:custGeom>
            <a:ln w="31750">
              <a:solidFill>
                <a:srgbClr val="92D050"/>
              </a:solidFill>
            </a:ln>
          </p:spPr>
          <p:txBody>
            <a:bodyPr wrap="square" lIns="0" tIns="0" rIns="0" bIns="0" rtlCol="0"/>
            <a:lstStyle/>
            <a:p/>
          </p:txBody>
        </p:sp>
        <p:sp>
          <p:nvSpPr>
            <p:cNvPr id="8" name="object 8"/>
            <p:cNvSpPr/>
            <p:nvPr/>
          </p:nvSpPr>
          <p:spPr>
            <a:xfrm>
              <a:off x="2937954" y="884833"/>
              <a:ext cx="270510" cy="362585"/>
            </a:xfrm>
            <a:custGeom>
              <a:rect l="l" t="t" r="r" b="b"/>
              <a:pathLst>
                <a:path w="270510" h="362584">
                  <a:moveTo>
                    <a:pt x="0" y="362036"/>
                  </a:moveTo>
                  <a:lnTo>
                    <a:pt x="269965" y="0"/>
                  </a:lnTo>
                </a:path>
              </a:pathLst>
            </a:custGeom>
            <a:ln w="31750">
              <a:solidFill>
                <a:srgbClr val="92D050"/>
              </a:solidFill>
            </a:ln>
          </p:spPr>
          <p:txBody>
            <a:bodyPr wrap="square" lIns="0" tIns="0" rIns="0" bIns="0" rtlCol="0"/>
            <a:lstStyle/>
            <a:p/>
          </p:txBody>
        </p:sp>
        <p:pic>
          <p:nvPicPr>
            <p:cNvPr id="9" name="object 9"/>
            <p:cNvPicPr/>
            <p:nvPr/>
          </p:nvPicPr>
          <p:blipFill>
            <a:blip r:embed="rId2"/>
            <a:stretch>
              <a:fillRect/>
            </a:stretch>
          </p:blipFill>
          <p:spPr>
            <a:xfrm>
              <a:off x="12700" y="165100"/>
              <a:ext cx="1054003" cy="1272929"/>
            </a:xfrm>
            <a:prstGeom prst="rect">
              <a:avLst/>
            </a:prstGeom>
          </p:spPr>
        </p:pic>
      </p:grpSp>
      <p:sp>
        <p:nvSpPr>
          <p:cNvPr id="10" name="object 10"/>
          <p:cNvSpPr txBox="1"/>
          <p:nvPr/>
        </p:nvSpPr>
        <p:spPr>
          <a:xfrm>
            <a:off x="776400" y="1796776"/>
            <a:ext cx="11455400" cy="407797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3000" b="1">
                <a:solidFill>
                  <a:srgbClr val="FF0000"/>
                </a:solidFill>
                <a:latin typeface="Microsoft JhengHei"/>
                <a:cs typeface="Microsoft JhengHei"/>
              </a:rPr>
              <a:t>【文静】</a:t>
            </a:r>
            <a:r>
              <a:rPr sz="3000" b="1">
                <a:latin typeface="Microsoft JhengHei"/>
                <a:cs typeface="Microsoft JhengHei"/>
              </a:rPr>
              <a:t>（性格、举止等）</a:t>
            </a:r>
            <a:r>
              <a:rPr sz="3000" b="1" spc="-10">
                <a:latin typeface="Microsoft JhengHei"/>
                <a:cs typeface="Microsoft JhengHei"/>
              </a:rPr>
              <a:t>文雅安静。</a:t>
            </a:r>
            <a:endParaRPr sz="3000">
              <a:latin typeface="Microsoft JhengHei"/>
              <a:cs typeface="Microsoft JhengHei"/>
            </a:endParaRPr>
          </a:p>
          <a:p>
            <a:pPr>
              <a:lnSpc>
                <a:spcPct val="100000"/>
              </a:lnSpc>
              <a:spcBef>
                <a:spcPts val="70"/>
              </a:spcBef>
            </a:pPr>
            <a:endParaRPr sz="2200">
              <a:latin typeface="Microsoft JhengHei"/>
              <a:cs typeface="Microsoft JhengHei"/>
            </a:endParaRPr>
          </a:p>
          <a:p>
            <a:pPr marL="12700">
              <a:lnSpc>
                <a:spcPct val="100000"/>
              </a:lnSpc>
            </a:pPr>
            <a:r>
              <a:rPr sz="3000" b="1">
                <a:solidFill>
                  <a:srgbClr val="FF0000"/>
                </a:solidFill>
                <a:latin typeface="Microsoft JhengHei"/>
                <a:cs typeface="Microsoft JhengHei"/>
              </a:rPr>
              <a:t>【默默】</a:t>
            </a:r>
            <a:r>
              <a:rPr sz="3000" b="1" spc="-10">
                <a:latin typeface="Microsoft JhengHei"/>
                <a:cs typeface="Microsoft JhengHei"/>
              </a:rPr>
              <a:t>不说话，不出声。</a:t>
            </a:r>
            <a:endParaRPr sz="3000">
              <a:latin typeface="Microsoft JhengHei"/>
              <a:cs typeface="Microsoft JhengHei"/>
            </a:endParaRPr>
          </a:p>
          <a:p>
            <a:pPr>
              <a:lnSpc>
                <a:spcPct val="100000"/>
              </a:lnSpc>
              <a:spcBef>
                <a:spcPts val="45"/>
              </a:spcBef>
            </a:pPr>
            <a:endParaRPr sz="1750">
              <a:latin typeface="Microsoft JhengHei"/>
              <a:cs typeface="Microsoft JhengHei"/>
            </a:endParaRPr>
          </a:p>
          <a:p>
            <a:pPr marL="12700">
              <a:lnSpc>
                <a:spcPct val="100000"/>
              </a:lnSpc>
            </a:pPr>
            <a:r>
              <a:rPr sz="3000" b="1">
                <a:solidFill>
                  <a:srgbClr val="FF0000"/>
                </a:solidFill>
                <a:latin typeface="Microsoft JhengHei"/>
                <a:cs typeface="Microsoft JhengHei"/>
              </a:rPr>
              <a:t>【落下残疾】</a:t>
            </a:r>
            <a:r>
              <a:rPr sz="3000" b="1" spc="-5">
                <a:latin typeface="Microsoft JhengHei"/>
                <a:cs typeface="Microsoft JhengHei"/>
              </a:rPr>
              <a:t>肢体、器官或其功能方面留下缺陷。</a:t>
            </a:r>
            <a:endParaRPr sz="3000">
              <a:latin typeface="Microsoft JhengHei"/>
              <a:cs typeface="Microsoft JhengHei"/>
            </a:endParaRPr>
          </a:p>
          <a:p>
            <a:pPr>
              <a:lnSpc>
                <a:spcPct val="100000"/>
              </a:lnSpc>
              <a:spcBef>
                <a:spcPts val="45"/>
              </a:spcBef>
            </a:pPr>
            <a:endParaRPr sz="1750">
              <a:latin typeface="Microsoft JhengHei"/>
              <a:cs typeface="Microsoft JhengHei"/>
            </a:endParaRPr>
          </a:p>
          <a:p>
            <a:pPr marL="12700">
              <a:lnSpc>
                <a:spcPct val="100000"/>
              </a:lnSpc>
            </a:pPr>
            <a:r>
              <a:rPr sz="3000" b="1">
                <a:solidFill>
                  <a:srgbClr val="FF0000"/>
                </a:solidFill>
                <a:latin typeface="Microsoft JhengHei"/>
                <a:cs typeface="Microsoft JhengHei"/>
              </a:rPr>
              <a:t>【姿势】</a:t>
            </a:r>
            <a:r>
              <a:rPr sz="3000" b="1" spc="-5">
                <a:latin typeface="Microsoft JhengHei"/>
                <a:cs typeface="Microsoft JhengHei"/>
              </a:rPr>
              <a:t>身体呈现的样子。这里指英子因腿脚走路一摇一晃的样子。</a:t>
            </a:r>
            <a:endParaRPr sz="3000">
              <a:latin typeface="Microsoft JhengHei"/>
              <a:cs typeface="Microsoft JhengHei"/>
            </a:endParaRPr>
          </a:p>
          <a:p>
            <a:pPr>
              <a:lnSpc>
                <a:spcPct val="100000"/>
              </a:lnSpc>
              <a:spcBef>
                <a:spcPts val="45"/>
              </a:spcBef>
            </a:pPr>
            <a:endParaRPr sz="1750">
              <a:latin typeface="Microsoft JhengHei"/>
              <a:cs typeface="Microsoft JhengHei"/>
            </a:endParaRPr>
          </a:p>
          <a:p>
            <a:pPr marL="12700">
              <a:lnSpc>
                <a:spcPct val="100000"/>
              </a:lnSpc>
            </a:pPr>
            <a:r>
              <a:rPr sz="3000" b="1">
                <a:solidFill>
                  <a:srgbClr val="FF0000"/>
                </a:solidFill>
                <a:latin typeface="Microsoft JhengHei"/>
                <a:cs typeface="Microsoft JhengHei"/>
              </a:rPr>
              <a:t>【犹豫】</a:t>
            </a:r>
            <a:r>
              <a:rPr sz="3000" b="1" spc="-5">
                <a:latin typeface="Microsoft JhengHei"/>
                <a:cs typeface="Microsoft JhengHei"/>
              </a:rPr>
              <a:t>拿不定主意。这个词体现了英子内心的矛盾。</a:t>
            </a:r>
            <a:endParaRPr sz="3000">
              <a:latin typeface="Microsoft JhengHei"/>
              <a:cs typeface="Microsoft JhengHei"/>
            </a:endParaRPr>
          </a:p>
        </p:txBody>
      </p:sp>
      <p:sp>
        <p:nvSpPr>
          <p:cNvPr id="12" name="object 12"/>
          <p:cNvSpPr txBox="1">
            <a:spLocks noGrp="1"/>
          </p:cNvSpPr>
          <p:nvPr>
            <p:ph type="ftr" sz="quarter" idx="5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>
              <a:lnSpc>
                <a:spcPct val="100000"/>
              </a:lnSpc>
            </a:pPr>
          </a:p>
          <a:p>
            <a:pPr marL="12700">
              <a:lnSpc>
                <a:spcPct val="100000"/>
              </a:lnSpc>
            </a:pPr>
            <a:r>
              <a:rPr/>
              <a:t>人教部编版《掌声》实用课件</a:t>
            </a:r>
            <a:r>
              <a:rPr spc="-50">
                <a:latin typeface="宋体"/>
                <a:cs typeface="宋体"/>
              </a:rPr>
              <a:t>1</a:t>
            </a:r>
          </a:p>
        </p:txBody>
      </p:sp>
      <p:sp>
        <p:nvSpPr>
          <p:cNvPr id="11" name="object 11"/>
          <p:cNvSpPr txBox="1"/>
          <p:nvPr/>
        </p:nvSpPr>
        <p:spPr>
          <a:xfrm>
            <a:off x="11038185" y="6399883"/>
            <a:ext cx="194945" cy="208279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200" spc="-25">
                <a:solidFill>
                  <a:srgbClr val="898989"/>
                </a:solidFill>
                <a:latin typeface="Arial"/>
                <a:cs typeface="Arial"/>
              </a:rPr>
              <a:t>13</a:t>
            </a:r>
            <a:endParaRPr sz="1200">
              <a:latin typeface="Arial"/>
              <a:cs typeface="Arial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/>
          <p:nvPr/>
        </p:nvSpPr>
        <p:spPr>
          <a:xfrm>
            <a:off x="1087458" y="1943342"/>
            <a:ext cx="6121400" cy="3837304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3000" b="1">
                <a:solidFill>
                  <a:srgbClr val="FF0000"/>
                </a:solidFill>
                <a:latin typeface="Microsoft JhengHei"/>
                <a:cs typeface="Microsoft JhengHei"/>
              </a:rPr>
              <a:t>【骤然】</a:t>
            </a:r>
            <a:r>
              <a:rPr sz="3000" b="1" spc="-10">
                <a:latin typeface="Microsoft JhengHei"/>
                <a:cs typeface="Microsoft JhengHei"/>
              </a:rPr>
              <a:t>突然，忽然。</a:t>
            </a:r>
            <a:endParaRPr sz="3000">
              <a:latin typeface="Microsoft JhengHei"/>
              <a:cs typeface="Microsoft JhengHei"/>
            </a:endParaRPr>
          </a:p>
          <a:p>
            <a:pPr>
              <a:lnSpc>
                <a:spcPct val="100000"/>
              </a:lnSpc>
              <a:spcBef>
                <a:spcPts val="60"/>
              </a:spcBef>
            </a:pPr>
            <a:endParaRPr sz="1600">
              <a:latin typeface="Microsoft JhengHei"/>
              <a:cs typeface="Microsoft JhengHei"/>
            </a:endParaRPr>
          </a:p>
          <a:p>
            <a:pPr marL="12700">
              <a:lnSpc>
                <a:spcPct val="100000"/>
              </a:lnSpc>
            </a:pPr>
            <a:r>
              <a:rPr sz="3000" b="1">
                <a:solidFill>
                  <a:srgbClr val="FF0000"/>
                </a:solidFill>
                <a:latin typeface="Microsoft JhengHei"/>
                <a:cs typeface="Microsoft JhengHei"/>
              </a:rPr>
              <a:t>【忧郁】</a:t>
            </a:r>
            <a:r>
              <a:rPr sz="3000" b="1" spc="-10">
                <a:latin typeface="Microsoft JhengHei"/>
                <a:cs typeface="Microsoft JhengHei"/>
              </a:rPr>
              <a:t>忧伤愁闷。</a:t>
            </a:r>
            <a:endParaRPr sz="3000">
              <a:latin typeface="Microsoft JhengHei"/>
              <a:cs typeface="Microsoft JhengHei"/>
            </a:endParaRPr>
          </a:p>
          <a:p>
            <a:pPr>
              <a:lnSpc>
                <a:spcPct val="100000"/>
              </a:lnSpc>
              <a:spcBef>
                <a:spcPts val="60"/>
              </a:spcBef>
            </a:pPr>
            <a:endParaRPr sz="1600">
              <a:latin typeface="Microsoft JhengHei"/>
              <a:cs typeface="Microsoft JhengHei"/>
            </a:endParaRPr>
          </a:p>
          <a:p>
            <a:pPr marL="12700">
              <a:lnSpc>
                <a:spcPct val="100000"/>
              </a:lnSpc>
            </a:pPr>
            <a:r>
              <a:rPr sz="3000" b="1">
                <a:solidFill>
                  <a:srgbClr val="FF0000"/>
                </a:solidFill>
                <a:latin typeface="Microsoft JhengHei"/>
                <a:cs typeface="Microsoft JhengHei"/>
              </a:rPr>
              <a:t>【歧视】</a:t>
            </a:r>
            <a:r>
              <a:rPr sz="3000" b="1" spc="-10">
                <a:latin typeface="Microsoft JhengHei"/>
                <a:cs typeface="Microsoft JhengHei"/>
              </a:rPr>
              <a:t>不平等地看待。</a:t>
            </a:r>
            <a:endParaRPr sz="3000">
              <a:latin typeface="Microsoft JhengHei"/>
              <a:cs typeface="Microsoft JhengHei"/>
            </a:endParaRPr>
          </a:p>
          <a:p>
            <a:pPr>
              <a:lnSpc>
                <a:spcPct val="100000"/>
              </a:lnSpc>
              <a:spcBef>
                <a:spcPts val="60"/>
              </a:spcBef>
            </a:pPr>
            <a:endParaRPr sz="1600">
              <a:latin typeface="Microsoft JhengHei"/>
              <a:cs typeface="Microsoft JhengHei"/>
            </a:endParaRPr>
          </a:p>
          <a:p>
            <a:pPr marL="12700">
              <a:lnSpc>
                <a:spcPct val="100000"/>
              </a:lnSpc>
            </a:pPr>
            <a:r>
              <a:rPr sz="3000" b="1">
                <a:solidFill>
                  <a:srgbClr val="FF0000"/>
                </a:solidFill>
                <a:latin typeface="Microsoft JhengHei"/>
                <a:cs typeface="Microsoft JhengHei"/>
              </a:rPr>
              <a:t>【鼓励】</a:t>
            </a:r>
            <a:r>
              <a:rPr sz="3000" b="1" spc="-10">
                <a:latin typeface="Microsoft JhengHei"/>
                <a:cs typeface="Microsoft JhengHei"/>
              </a:rPr>
              <a:t>激发，勉励。</a:t>
            </a:r>
            <a:endParaRPr sz="3000">
              <a:latin typeface="Microsoft JhengHei"/>
              <a:cs typeface="Microsoft JhengHei"/>
            </a:endParaRPr>
          </a:p>
          <a:p>
            <a:pPr>
              <a:lnSpc>
                <a:spcPct val="100000"/>
              </a:lnSpc>
              <a:spcBef>
                <a:spcPts val="60"/>
              </a:spcBef>
            </a:pPr>
            <a:endParaRPr sz="1600">
              <a:latin typeface="Microsoft JhengHei"/>
              <a:cs typeface="Microsoft JhengHei"/>
            </a:endParaRPr>
          </a:p>
          <a:p>
            <a:pPr marL="12700">
              <a:lnSpc>
                <a:spcPct val="100000"/>
              </a:lnSpc>
            </a:pPr>
            <a:r>
              <a:rPr sz="3000" b="1">
                <a:solidFill>
                  <a:srgbClr val="FF0000"/>
                </a:solidFill>
                <a:latin typeface="Microsoft JhengHei"/>
                <a:cs typeface="Microsoft JhengHei"/>
              </a:rPr>
              <a:t>【勇气】</a:t>
            </a:r>
            <a:r>
              <a:rPr sz="3000" b="1" spc="-5">
                <a:latin typeface="Microsoft JhengHei"/>
                <a:cs typeface="Microsoft JhengHei"/>
              </a:rPr>
              <a:t>敢作敢为毫不畏惧的气魄。</a:t>
            </a:r>
            <a:endParaRPr sz="3000">
              <a:latin typeface="Microsoft JhengHei"/>
              <a:cs typeface="Microsoft JhengHei"/>
            </a:endParaRPr>
          </a:p>
        </p:txBody>
      </p:sp>
      <p:sp>
        <p:nvSpPr>
          <p:cNvPr id="5" name="object 5"/>
          <p:cNvSpPr txBox="1">
            <a:spLocks noGrp="1"/>
          </p:cNvSpPr>
          <p:nvPr>
            <p:ph type="ftr" sz="quarter" idx="5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>
              <a:lnSpc>
                <a:spcPct val="100000"/>
              </a:lnSpc>
            </a:pPr>
          </a:p>
          <a:p>
            <a:pPr marL="12700">
              <a:lnSpc>
                <a:spcPct val="100000"/>
              </a:lnSpc>
            </a:pPr>
            <a:r>
              <a:rPr/>
              <a:t>人教部编版《掌声》实用课件</a:t>
            </a:r>
            <a:r>
              <a:rPr spc="-50">
                <a:latin typeface="宋体"/>
                <a:cs typeface="宋体"/>
              </a:rPr>
              <a:t>1</a:t>
            </a:r>
          </a:p>
        </p:txBody>
      </p:sp>
      <p:sp>
        <p:nvSpPr>
          <p:cNvPr id="3" name="object 3"/>
          <p:cNvSpPr txBox="1">
            <a:spLocks noGrp="1"/>
          </p:cNvSpPr>
          <p:nvPr>
            <p:ph type="title"/>
          </p:nvPr>
        </p:nvSpPr>
        <p:spPr>
          <a:xfrm>
            <a:off x="1087458" y="1104810"/>
            <a:ext cx="3454400" cy="4826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3000">
                <a:solidFill>
                  <a:srgbClr val="FF0000"/>
                </a:solidFill>
              </a:rPr>
              <a:t>【注视】</a:t>
            </a:r>
            <a:r>
              <a:rPr sz="3000" spc="-10"/>
              <a:t>注意地看。</a:t>
            </a:r>
            <a:endParaRPr sz="3000"/>
          </a:p>
        </p:txBody>
      </p:sp>
      <p:sp>
        <p:nvSpPr>
          <p:cNvPr id="4" name="object 4"/>
          <p:cNvSpPr txBox="1"/>
          <p:nvPr/>
        </p:nvSpPr>
        <p:spPr>
          <a:xfrm>
            <a:off x="11038185" y="6399883"/>
            <a:ext cx="194945" cy="208279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200" spc="-25">
                <a:solidFill>
                  <a:srgbClr val="898989"/>
                </a:solidFill>
                <a:latin typeface="Arial"/>
                <a:cs typeface="Arial"/>
              </a:rPr>
              <a:t>14</a:t>
            </a:r>
            <a:endParaRPr sz="1200">
              <a:latin typeface="Arial"/>
              <a:cs typeface="Arial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/>
          <p:nvPr/>
        </p:nvSpPr>
        <p:spPr>
          <a:xfrm>
            <a:off x="1297487" y="1851058"/>
            <a:ext cx="2463800" cy="1488440"/>
          </a:xfrm>
          <a:prstGeom prst="rect">
            <a:avLst/>
          </a:prstGeom>
        </p:spPr>
        <p:txBody>
          <a:bodyPr vert="horz" wrap="square" lIns="0" tIns="25654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2020"/>
              </a:spcBef>
            </a:pPr>
            <a:r>
              <a:rPr sz="3200" b="1" spc="-145">
                <a:latin typeface="Microsoft JhengHei"/>
                <a:cs typeface="Microsoft JhengHei"/>
              </a:rPr>
              <a:t>文静——</a:t>
            </a:r>
            <a:r>
              <a:rPr sz="3200" b="1" spc="-25">
                <a:solidFill>
                  <a:srgbClr val="FF00FF"/>
                </a:solidFill>
                <a:latin typeface="Microsoft JhengHei"/>
                <a:cs typeface="Microsoft JhengHei"/>
              </a:rPr>
              <a:t>文雅</a:t>
            </a:r>
            <a:endParaRPr sz="3200">
              <a:latin typeface="Microsoft JhengHei"/>
              <a:cs typeface="Microsoft JhengHei"/>
            </a:endParaRPr>
          </a:p>
          <a:p>
            <a:pPr marL="12700">
              <a:lnSpc>
                <a:spcPct val="100000"/>
              </a:lnSpc>
              <a:spcBef>
                <a:spcPts val="1920"/>
              </a:spcBef>
            </a:pPr>
            <a:r>
              <a:rPr sz="3200" b="1" spc="-145">
                <a:latin typeface="Microsoft JhengHei"/>
                <a:cs typeface="Microsoft JhengHei"/>
              </a:rPr>
              <a:t>骤然——</a:t>
            </a:r>
            <a:r>
              <a:rPr sz="3200" b="1" spc="-25">
                <a:solidFill>
                  <a:srgbClr val="FF00FF"/>
                </a:solidFill>
                <a:latin typeface="Microsoft JhengHei"/>
                <a:cs typeface="Microsoft JhengHei"/>
              </a:rPr>
              <a:t>突然</a:t>
            </a:r>
            <a:endParaRPr sz="3200">
              <a:latin typeface="Microsoft JhengHei"/>
              <a:cs typeface="Microsoft JhengHei"/>
            </a:endParaRPr>
          </a:p>
        </p:txBody>
      </p:sp>
      <p:sp>
        <p:nvSpPr>
          <p:cNvPr id="3" name="object 3"/>
          <p:cNvSpPr txBox="1"/>
          <p:nvPr/>
        </p:nvSpPr>
        <p:spPr>
          <a:xfrm>
            <a:off x="7596687" y="1851058"/>
            <a:ext cx="2463800" cy="1488440"/>
          </a:xfrm>
          <a:prstGeom prst="rect">
            <a:avLst/>
          </a:prstGeom>
        </p:spPr>
        <p:txBody>
          <a:bodyPr vert="horz" wrap="square" lIns="0" tIns="25654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2020"/>
              </a:spcBef>
            </a:pPr>
            <a:r>
              <a:rPr sz="3200" b="1" spc="-145">
                <a:latin typeface="Microsoft JhengHei"/>
                <a:cs typeface="Microsoft JhengHei"/>
              </a:rPr>
              <a:t>注视——</a:t>
            </a:r>
            <a:r>
              <a:rPr sz="3200" b="1" spc="-25">
                <a:solidFill>
                  <a:srgbClr val="FF00FF"/>
                </a:solidFill>
                <a:latin typeface="Microsoft JhengHei"/>
                <a:cs typeface="Microsoft JhengHei"/>
              </a:rPr>
              <a:t>凝视</a:t>
            </a:r>
            <a:endParaRPr sz="3200">
              <a:latin typeface="Microsoft JhengHei"/>
              <a:cs typeface="Microsoft JhengHei"/>
            </a:endParaRPr>
          </a:p>
          <a:p>
            <a:pPr marL="12700">
              <a:lnSpc>
                <a:spcPct val="100000"/>
              </a:lnSpc>
              <a:spcBef>
                <a:spcPts val="1920"/>
              </a:spcBef>
            </a:pPr>
            <a:r>
              <a:rPr sz="3200" b="1" spc="-145">
                <a:latin typeface="Microsoft JhengHei"/>
                <a:cs typeface="Microsoft JhengHei"/>
              </a:rPr>
              <a:t>镇定——</a:t>
            </a:r>
            <a:r>
              <a:rPr sz="3200" b="1" spc="-25">
                <a:solidFill>
                  <a:srgbClr val="FF00FF"/>
                </a:solidFill>
                <a:latin typeface="Microsoft JhengHei"/>
                <a:cs typeface="Microsoft JhengHei"/>
              </a:rPr>
              <a:t>镇静</a:t>
            </a:r>
            <a:endParaRPr sz="3200">
              <a:latin typeface="Microsoft JhengHei"/>
              <a:cs typeface="Microsoft JhengHei"/>
            </a:endParaRPr>
          </a:p>
        </p:txBody>
      </p:sp>
      <p:grpSp>
        <p:nvGrpSpPr>
          <p:cNvPr id="4" name="object 4"/>
          <p:cNvGrpSpPr/>
          <p:nvPr/>
        </p:nvGrpSpPr>
        <p:grpSpPr>
          <a:xfrm>
            <a:off x="38100" y="228600"/>
            <a:ext cx="3614420" cy="1154430"/>
            <a:chOff x="38100" y="228600"/>
            <a:chExt cx="3614420" cy="1154430"/>
          </a:xfrm>
        </p:grpSpPr>
        <p:pic>
          <p:nvPicPr>
            <p:cNvPr id="5" name="object 5"/>
            <p:cNvPicPr/>
            <p:nvPr/>
          </p:nvPicPr>
          <p:blipFill>
            <a:blip r:embed="rId2"/>
            <a:stretch>
              <a:fillRect/>
            </a:stretch>
          </p:blipFill>
          <p:spPr>
            <a:xfrm>
              <a:off x="38100" y="228600"/>
              <a:ext cx="1102179" cy="1154080"/>
            </a:xfrm>
            <a:prstGeom prst="rect">
              <a:avLst/>
            </a:prstGeom>
          </p:spPr>
        </p:pic>
        <p:sp>
          <p:nvSpPr>
            <p:cNvPr id="6" name="object 6"/>
            <p:cNvSpPr/>
            <p:nvPr/>
          </p:nvSpPr>
          <p:spPr>
            <a:xfrm>
              <a:off x="1135139" y="567599"/>
              <a:ext cx="2000250" cy="679450"/>
            </a:xfrm>
            <a:custGeom>
              <a:rect l="l" t="t" r="r" b="b"/>
              <a:pathLst>
                <a:path w="2000250" h="679450">
                  <a:moveTo>
                    <a:pt x="0" y="0"/>
                  </a:moveTo>
                  <a:lnTo>
                    <a:pt x="1990057" y="0"/>
                  </a:lnTo>
                </a:path>
                <a:path w="2000250" h="679450">
                  <a:moveTo>
                    <a:pt x="0" y="679269"/>
                  </a:moveTo>
                  <a:lnTo>
                    <a:pt x="1999939" y="679269"/>
                  </a:lnTo>
                </a:path>
              </a:pathLst>
            </a:custGeom>
            <a:ln w="31750">
              <a:solidFill>
                <a:srgbClr val="92D050"/>
              </a:solidFill>
            </a:ln>
          </p:spPr>
          <p:txBody>
            <a:bodyPr wrap="square" lIns="0" tIns="0" rIns="0" bIns="0" rtlCol="0"/>
            <a:lstStyle/>
            <a:p/>
          </p:txBody>
        </p:sp>
        <p:sp>
          <p:nvSpPr>
            <p:cNvPr id="7" name="object 7"/>
            <p:cNvSpPr/>
            <p:nvPr/>
          </p:nvSpPr>
          <p:spPr>
            <a:xfrm>
              <a:off x="970537" y="607348"/>
              <a:ext cx="2677160" cy="584835"/>
            </a:xfrm>
            <a:custGeom>
              <a:rect l="l" t="t" r="r" b="b"/>
              <a:pathLst>
                <a:path w="2677160" h="584835">
                  <a:moveTo>
                    <a:pt x="0" y="0"/>
                  </a:moveTo>
                  <a:lnTo>
                    <a:pt x="2676942" y="0"/>
                  </a:lnTo>
                  <a:lnTo>
                    <a:pt x="2676942" y="584775"/>
                  </a:lnTo>
                  <a:lnTo>
                    <a:pt x="0" y="584775"/>
                  </a:lnTo>
                  <a:lnTo>
                    <a:pt x="0" y="0"/>
                  </a:lnTo>
                  <a:close/>
                </a:path>
              </a:pathLst>
            </a:custGeom>
            <a:ln w="9525">
              <a:solidFill>
                <a:srgbClr val="FFFFFF"/>
              </a:solidFill>
            </a:ln>
          </p:spPr>
          <p:txBody>
            <a:bodyPr wrap="square" lIns="0" tIns="0" rIns="0" bIns="0" rtlCol="0"/>
            <a:lstStyle/>
            <a:p/>
          </p:txBody>
        </p:sp>
      </p:grpSp>
      <p:sp>
        <p:nvSpPr>
          <p:cNvPr id="8" name="object 8"/>
          <p:cNvSpPr txBox="1">
            <a:spLocks noGrp="1"/>
          </p:cNvSpPr>
          <p:nvPr>
            <p:ph type="title"/>
          </p:nvPr>
        </p:nvSpPr>
        <p:spPr>
          <a:xfrm>
            <a:off x="1049277" y="653068"/>
            <a:ext cx="2082800" cy="51308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pc="-10"/>
              <a:t>词语对对碰</a:t>
            </a:r>
          </a:p>
        </p:txBody>
      </p:sp>
      <p:grpSp>
        <p:nvGrpSpPr>
          <p:cNvPr id="9" name="object 9"/>
          <p:cNvGrpSpPr/>
          <p:nvPr/>
        </p:nvGrpSpPr>
        <p:grpSpPr>
          <a:xfrm>
            <a:off x="3100613" y="551724"/>
            <a:ext cx="339090" cy="711200"/>
            <a:chOff x="3100613" y="551724"/>
            <a:chExt cx="339090" cy="711200"/>
          </a:xfrm>
        </p:grpSpPr>
        <p:sp>
          <p:nvSpPr>
            <p:cNvPr id="10" name="object 10"/>
            <p:cNvSpPr/>
            <p:nvPr/>
          </p:nvSpPr>
          <p:spPr>
            <a:xfrm>
              <a:off x="3116488" y="567599"/>
              <a:ext cx="307340" cy="335280"/>
            </a:xfrm>
            <a:custGeom>
              <a:rect l="l" t="t" r="r" b="b"/>
              <a:pathLst>
                <a:path w="307339" h="335280">
                  <a:moveTo>
                    <a:pt x="0" y="0"/>
                  </a:moveTo>
                  <a:lnTo>
                    <a:pt x="307046" y="335279"/>
                  </a:lnTo>
                </a:path>
              </a:pathLst>
            </a:custGeom>
            <a:ln w="31750">
              <a:solidFill>
                <a:srgbClr val="92D050"/>
              </a:solidFill>
            </a:ln>
          </p:spPr>
          <p:txBody>
            <a:bodyPr wrap="square" lIns="0" tIns="0" rIns="0" bIns="0" rtlCol="0"/>
            <a:lstStyle/>
            <a:p/>
          </p:txBody>
        </p:sp>
        <p:sp>
          <p:nvSpPr>
            <p:cNvPr id="11" name="object 11"/>
            <p:cNvSpPr/>
            <p:nvPr/>
          </p:nvSpPr>
          <p:spPr>
            <a:xfrm>
              <a:off x="3133905" y="884833"/>
              <a:ext cx="270510" cy="362585"/>
            </a:xfrm>
            <a:custGeom>
              <a:rect l="l" t="t" r="r" b="b"/>
              <a:pathLst>
                <a:path w="270510" h="362584">
                  <a:moveTo>
                    <a:pt x="0" y="362036"/>
                  </a:moveTo>
                  <a:lnTo>
                    <a:pt x="269965" y="0"/>
                  </a:lnTo>
                </a:path>
              </a:pathLst>
            </a:custGeom>
            <a:ln w="31750">
              <a:solidFill>
                <a:srgbClr val="92D050"/>
              </a:solidFill>
            </a:ln>
          </p:spPr>
          <p:txBody>
            <a:bodyPr wrap="square" lIns="0" tIns="0" rIns="0" bIns="0" rtlCol="0"/>
            <a:lstStyle/>
            <a:p/>
          </p:txBody>
        </p:sp>
      </p:grpSp>
      <p:sp>
        <p:nvSpPr>
          <p:cNvPr id="12" name="object 12"/>
          <p:cNvSpPr txBox="1"/>
          <p:nvPr/>
        </p:nvSpPr>
        <p:spPr>
          <a:xfrm>
            <a:off x="1301841" y="4267692"/>
            <a:ext cx="2463800" cy="1488440"/>
          </a:xfrm>
          <a:prstGeom prst="rect">
            <a:avLst/>
          </a:prstGeom>
        </p:spPr>
        <p:txBody>
          <a:bodyPr vert="horz" wrap="square" lIns="0" tIns="25654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2020"/>
              </a:spcBef>
            </a:pPr>
            <a:r>
              <a:rPr sz="3200" b="1" spc="-145">
                <a:latin typeface="Microsoft JhengHei"/>
                <a:cs typeface="Microsoft JhengHei"/>
              </a:rPr>
              <a:t>犹豫——</a:t>
            </a:r>
            <a:r>
              <a:rPr sz="3200" b="1" spc="-25">
                <a:solidFill>
                  <a:srgbClr val="FF00FF"/>
                </a:solidFill>
                <a:latin typeface="Microsoft JhengHei"/>
                <a:cs typeface="Microsoft JhengHei"/>
              </a:rPr>
              <a:t>果断</a:t>
            </a:r>
            <a:endParaRPr sz="3200">
              <a:latin typeface="Microsoft JhengHei"/>
              <a:cs typeface="Microsoft JhengHei"/>
            </a:endParaRPr>
          </a:p>
          <a:p>
            <a:pPr marL="12700">
              <a:lnSpc>
                <a:spcPct val="100000"/>
              </a:lnSpc>
              <a:spcBef>
                <a:spcPts val="1920"/>
              </a:spcBef>
            </a:pPr>
            <a:r>
              <a:rPr sz="3200" b="1" spc="-145">
                <a:latin typeface="Microsoft JhengHei"/>
                <a:cs typeface="Microsoft JhengHei"/>
              </a:rPr>
              <a:t>忧郁——</a:t>
            </a:r>
            <a:r>
              <a:rPr sz="3200" b="1" spc="-25">
                <a:solidFill>
                  <a:srgbClr val="FF00FF"/>
                </a:solidFill>
                <a:latin typeface="Microsoft JhengHei"/>
                <a:cs typeface="Microsoft JhengHei"/>
              </a:rPr>
              <a:t>开朗</a:t>
            </a:r>
            <a:endParaRPr sz="3200">
              <a:latin typeface="Microsoft JhengHei"/>
              <a:cs typeface="Microsoft JhengHei"/>
            </a:endParaRPr>
          </a:p>
        </p:txBody>
      </p:sp>
      <p:sp>
        <p:nvSpPr>
          <p:cNvPr id="16" name="object 16"/>
          <p:cNvSpPr txBox="1">
            <a:spLocks noGrp="1"/>
          </p:cNvSpPr>
          <p:nvPr>
            <p:ph type="ftr" sz="quarter" idx="5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>
              <a:lnSpc>
                <a:spcPct val="100000"/>
              </a:lnSpc>
            </a:pPr>
          </a:p>
          <a:p>
            <a:pPr marL="12700">
              <a:lnSpc>
                <a:spcPct val="100000"/>
              </a:lnSpc>
            </a:pPr>
            <a:r>
              <a:rPr/>
              <a:t>人教部编版《掌声》实用课件</a:t>
            </a:r>
            <a:r>
              <a:rPr spc="-50">
                <a:latin typeface="宋体"/>
                <a:cs typeface="宋体"/>
              </a:rPr>
              <a:t>1</a:t>
            </a:r>
          </a:p>
        </p:txBody>
      </p:sp>
      <p:sp>
        <p:nvSpPr>
          <p:cNvPr id="13" name="object 13"/>
          <p:cNvSpPr txBox="1"/>
          <p:nvPr/>
        </p:nvSpPr>
        <p:spPr>
          <a:xfrm>
            <a:off x="7601040" y="4267692"/>
            <a:ext cx="2463800" cy="1488440"/>
          </a:xfrm>
          <a:prstGeom prst="rect">
            <a:avLst/>
          </a:prstGeom>
        </p:spPr>
        <p:txBody>
          <a:bodyPr vert="horz" wrap="square" lIns="0" tIns="25654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2020"/>
              </a:spcBef>
            </a:pPr>
            <a:r>
              <a:rPr sz="3200" b="1" spc="-145">
                <a:latin typeface="Microsoft JhengHei"/>
                <a:cs typeface="Microsoft JhengHei"/>
              </a:rPr>
              <a:t>镇定——</a:t>
            </a:r>
            <a:r>
              <a:rPr sz="3200" b="1" spc="-25">
                <a:solidFill>
                  <a:srgbClr val="FF00FF"/>
                </a:solidFill>
                <a:latin typeface="Microsoft JhengHei"/>
                <a:cs typeface="Microsoft JhengHei"/>
              </a:rPr>
              <a:t>慌乱</a:t>
            </a:r>
            <a:endParaRPr sz="3200">
              <a:latin typeface="Microsoft JhengHei"/>
              <a:cs typeface="Microsoft JhengHei"/>
            </a:endParaRPr>
          </a:p>
          <a:p>
            <a:pPr marL="12700">
              <a:lnSpc>
                <a:spcPct val="100000"/>
              </a:lnSpc>
              <a:spcBef>
                <a:spcPts val="1920"/>
              </a:spcBef>
            </a:pPr>
            <a:r>
              <a:rPr sz="3200" b="1" spc="-145">
                <a:latin typeface="Microsoft JhengHei"/>
                <a:cs typeface="Microsoft JhengHei"/>
              </a:rPr>
              <a:t>鼓励——</a:t>
            </a:r>
            <a:r>
              <a:rPr sz="3200" b="1" spc="-25">
                <a:solidFill>
                  <a:srgbClr val="FF00FF"/>
                </a:solidFill>
                <a:latin typeface="Microsoft JhengHei"/>
                <a:cs typeface="Microsoft JhengHei"/>
              </a:rPr>
              <a:t>打击</a:t>
            </a:r>
            <a:endParaRPr sz="3200">
              <a:latin typeface="Microsoft JhengHei"/>
              <a:cs typeface="Microsoft JhengHei"/>
            </a:endParaRPr>
          </a:p>
        </p:txBody>
      </p:sp>
      <p:sp>
        <p:nvSpPr>
          <p:cNvPr id="14" name="object 14"/>
          <p:cNvSpPr txBox="1"/>
          <p:nvPr/>
        </p:nvSpPr>
        <p:spPr>
          <a:xfrm>
            <a:off x="4143288" y="773797"/>
            <a:ext cx="2670810" cy="4982845"/>
          </a:xfrm>
          <a:prstGeom prst="rect">
            <a:avLst/>
          </a:prstGeom>
        </p:spPr>
        <p:txBody>
          <a:bodyPr vert="horz" wrap="square" lIns="0" tIns="366395" rIns="0" bIns="0" rtlCol="0">
            <a:spAutoFit/>
          </a:bodyPr>
          <a:lstStyle/>
          <a:p>
            <a:pPr marL="698500" indent="-685800">
              <a:lnSpc>
                <a:spcPct val="100000"/>
              </a:lnSpc>
              <a:spcBef>
                <a:spcPts val="2885"/>
              </a:spcBef>
              <a:buSzPct val="101041"/>
              <a:buFont typeface="Wingdings"/>
              <a:buChar char=""/>
              <a:tabLst>
                <a:tab pos="698500"/>
              </a:tabLst>
            </a:pPr>
            <a:r>
              <a:rPr sz="4800" b="1" spc="-20">
                <a:solidFill>
                  <a:srgbClr val="0000FF"/>
                </a:solidFill>
                <a:latin typeface="Microsoft JhengHei"/>
                <a:cs typeface="Microsoft JhengHei"/>
              </a:rPr>
              <a:t>近义词</a:t>
            </a:r>
            <a:endParaRPr sz="4800">
              <a:latin typeface="Microsoft JhengHei"/>
              <a:cs typeface="Microsoft JhengHei"/>
            </a:endParaRPr>
          </a:p>
          <a:p>
            <a:pPr marL="214629">
              <a:lnSpc>
                <a:spcPct val="100000"/>
              </a:lnSpc>
              <a:spcBef>
                <a:spcPts val="1855"/>
              </a:spcBef>
            </a:pPr>
            <a:r>
              <a:rPr sz="3200" b="1" spc="-145">
                <a:latin typeface="Microsoft JhengHei"/>
                <a:cs typeface="Microsoft JhengHei"/>
              </a:rPr>
              <a:t>平息——</a:t>
            </a:r>
            <a:r>
              <a:rPr sz="3200" b="1" spc="-25">
                <a:solidFill>
                  <a:srgbClr val="FF00FF"/>
                </a:solidFill>
                <a:latin typeface="Microsoft JhengHei"/>
                <a:cs typeface="Microsoft JhengHei"/>
              </a:rPr>
              <a:t>停息</a:t>
            </a:r>
            <a:endParaRPr sz="3200">
              <a:latin typeface="Microsoft JhengHei"/>
              <a:cs typeface="Microsoft JhengHei"/>
            </a:endParaRPr>
          </a:p>
          <a:p>
            <a:pPr marL="214629">
              <a:lnSpc>
                <a:spcPct val="100000"/>
              </a:lnSpc>
              <a:spcBef>
                <a:spcPts val="1920"/>
              </a:spcBef>
            </a:pPr>
            <a:r>
              <a:rPr sz="3200" b="1" spc="-145">
                <a:latin typeface="Microsoft JhengHei"/>
                <a:cs typeface="Microsoft JhengHei"/>
              </a:rPr>
              <a:t>热烈——</a:t>
            </a:r>
            <a:r>
              <a:rPr sz="3200" b="1" spc="-25">
                <a:solidFill>
                  <a:srgbClr val="FF00FF"/>
                </a:solidFill>
                <a:latin typeface="Microsoft JhengHei"/>
                <a:cs typeface="Microsoft JhengHei"/>
              </a:rPr>
              <a:t>激烈</a:t>
            </a:r>
            <a:endParaRPr sz="3200">
              <a:latin typeface="Microsoft JhengHei"/>
              <a:cs typeface="Microsoft JhengHei"/>
            </a:endParaRPr>
          </a:p>
          <a:p>
            <a:pPr marL="702310" indent="-686435">
              <a:lnSpc>
                <a:spcPct val="100000"/>
              </a:lnSpc>
              <a:spcBef>
                <a:spcPts val="1815"/>
              </a:spcBef>
              <a:buSzPct val="101041"/>
              <a:buFont typeface="Wingdings"/>
              <a:buChar char=""/>
              <a:tabLst>
                <a:tab pos="702945"/>
              </a:tabLst>
            </a:pPr>
            <a:r>
              <a:rPr sz="4800" b="1" spc="-20">
                <a:solidFill>
                  <a:srgbClr val="0000FF"/>
                </a:solidFill>
                <a:latin typeface="Microsoft JhengHei"/>
                <a:cs typeface="Microsoft JhengHei"/>
              </a:rPr>
              <a:t>反义词</a:t>
            </a:r>
            <a:endParaRPr sz="4800">
              <a:latin typeface="Microsoft JhengHei"/>
              <a:cs typeface="Microsoft JhengHei"/>
            </a:endParaRPr>
          </a:p>
          <a:p>
            <a:pPr marL="219075">
              <a:lnSpc>
                <a:spcPct val="100000"/>
              </a:lnSpc>
              <a:spcBef>
                <a:spcPts val="1855"/>
              </a:spcBef>
            </a:pPr>
            <a:r>
              <a:rPr sz="3200" b="1" spc="-145">
                <a:latin typeface="Microsoft JhengHei"/>
                <a:cs typeface="Microsoft JhengHei"/>
              </a:rPr>
              <a:t>持久——</a:t>
            </a:r>
            <a:r>
              <a:rPr sz="3200" b="1" spc="-25">
                <a:solidFill>
                  <a:srgbClr val="FF00FF"/>
                </a:solidFill>
                <a:latin typeface="Microsoft JhengHei"/>
                <a:cs typeface="Microsoft JhengHei"/>
              </a:rPr>
              <a:t>短暂</a:t>
            </a:r>
            <a:endParaRPr sz="3200">
              <a:latin typeface="Microsoft JhengHei"/>
              <a:cs typeface="Microsoft JhengHei"/>
            </a:endParaRPr>
          </a:p>
          <a:p>
            <a:pPr marL="219075">
              <a:lnSpc>
                <a:spcPct val="100000"/>
              </a:lnSpc>
              <a:spcBef>
                <a:spcPts val="1920"/>
              </a:spcBef>
            </a:pPr>
            <a:r>
              <a:rPr sz="3200" b="1" spc="-145">
                <a:latin typeface="Microsoft JhengHei"/>
                <a:cs typeface="Microsoft JhengHei"/>
              </a:rPr>
              <a:t>歧视——</a:t>
            </a:r>
            <a:r>
              <a:rPr sz="3200" b="1" spc="-25">
                <a:solidFill>
                  <a:srgbClr val="FF00FF"/>
                </a:solidFill>
                <a:latin typeface="Microsoft JhengHei"/>
                <a:cs typeface="Microsoft JhengHei"/>
              </a:rPr>
              <a:t>尊重</a:t>
            </a:r>
            <a:endParaRPr sz="3200">
              <a:latin typeface="Microsoft JhengHei"/>
              <a:cs typeface="Microsoft JhengHei"/>
            </a:endParaRPr>
          </a:p>
        </p:txBody>
      </p:sp>
      <p:sp>
        <p:nvSpPr>
          <p:cNvPr id="15" name="object 15"/>
          <p:cNvSpPr txBox="1"/>
          <p:nvPr/>
        </p:nvSpPr>
        <p:spPr>
          <a:xfrm>
            <a:off x="11038185" y="6399883"/>
            <a:ext cx="194945" cy="208279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200" spc="-25">
                <a:solidFill>
                  <a:srgbClr val="898989"/>
                </a:solidFill>
                <a:latin typeface="Arial"/>
                <a:cs typeface="Arial"/>
              </a:rPr>
              <a:t>15</a:t>
            </a:r>
            <a:endParaRPr sz="1200">
              <a:latin typeface="Arial"/>
              <a:cs typeface="Arial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object 2"/>
          <p:cNvGrpSpPr/>
          <p:nvPr/>
        </p:nvGrpSpPr>
        <p:grpSpPr>
          <a:xfrm>
            <a:off x="114300" y="266700"/>
            <a:ext cx="2903220" cy="1098550"/>
            <a:chOff x="114300" y="266700"/>
            <a:chExt cx="2903220" cy="1098550"/>
          </a:xfrm>
        </p:grpSpPr>
        <p:pic>
          <p:nvPicPr>
            <p:cNvPr id="3" name="object 3"/>
            <p:cNvPicPr/>
            <p:nvPr/>
          </p:nvPicPr>
          <p:blipFill>
            <a:blip r:embed="rId2"/>
            <a:stretch>
              <a:fillRect/>
            </a:stretch>
          </p:blipFill>
          <p:spPr>
            <a:xfrm>
              <a:off x="114300" y="266700"/>
              <a:ext cx="1038000" cy="1097973"/>
            </a:xfrm>
            <a:prstGeom prst="rect">
              <a:avLst/>
            </a:prstGeom>
          </p:spPr>
        </p:pic>
        <p:sp>
          <p:nvSpPr>
            <p:cNvPr id="4" name="object 4"/>
            <p:cNvSpPr/>
            <p:nvPr/>
          </p:nvSpPr>
          <p:spPr>
            <a:xfrm>
              <a:off x="1117165" y="536427"/>
              <a:ext cx="1884680" cy="679450"/>
            </a:xfrm>
            <a:custGeom>
              <a:rect l="l" t="t" r="r" b="b"/>
              <a:pathLst>
                <a:path w="1884680" h="679450">
                  <a:moveTo>
                    <a:pt x="0" y="0"/>
                  </a:moveTo>
                  <a:lnTo>
                    <a:pt x="1874426" y="0"/>
                  </a:lnTo>
                </a:path>
                <a:path w="1884680" h="679450">
                  <a:moveTo>
                    <a:pt x="8707" y="679269"/>
                  </a:moveTo>
                  <a:lnTo>
                    <a:pt x="1884307" y="679269"/>
                  </a:lnTo>
                </a:path>
              </a:pathLst>
            </a:custGeom>
            <a:ln w="31750">
              <a:solidFill>
                <a:srgbClr val="92D050"/>
              </a:solidFill>
            </a:ln>
          </p:spPr>
          <p:txBody>
            <a:bodyPr wrap="square" lIns="0" tIns="0" rIns="0" bIns="0" rtlCol="0"/>
            <a:lstStyle/>
            <a:p/>
          </p:txBody>
        </p:sp>
      </p:grpSp>
      <p:sp>
        <p:nvSpPr>
          <p:cNvPr id="5" name="object 5"/>
          <p:cNvSpPr txBox="1">
            <a:spLocks noGrp="1"/>
          </p:cNvSpPr>
          <p:nvPr>
            <p:ph type="title"/>
          </p:nvPr>
        </p:nvSpPr>
        <p:spPr>
          <a:xfrm>
            <a:off x="1089656" y="567952"/>
            <a:ext cx="2245995" cy="584835"/>
          </a:xfrm>
          <a:prstGeom prst="rect">
            <a:avLst/>
          </a:prstGeom>
          <a:ln w="9525">
            <a:solidFill>
              <a:srgbClr val="FFFFFF"/>
            </a:solidFill>
          </a:ln>
        </p:spPr>
        <p:txBody>
          <a:bodyPr vert="horz" wrap="square" lIns="0" tIns="58419" rIns="0" bIns="0" rtlCol="0">
            <a:spAutoFit/>
          </a:bodyPr>
          <a:lstStyle/>
          <a:p>
            <a:pPr marL="90805">
              <a:lnSpc>
                <a:spcPct val="100000"/>
              </a:lnSpc>
              <a:spcBef>
                <a:spcPts val="459"/>
              </a:spcBef>
            </a:pPr>
            <a:r>
              <a:rPr spc="360"/>
              <a:t>妙解课文</a:t>
            </a:r>
          </a:p>
        </p:txBody>
      </p:sp>
      <p:grpSp>
        <p:nvGrpSpPr>
          <p:cNvPr id="6" name="object 6"/>
          <p:cNvGrpSpPr/>
          <p:nvPr/>
        </p:nvGrpSpPr>
        <p:grpSpPr>
          <a:xfrm>
            <a:off x="2967008" y="520551"/>
            <a:ext cx="339090" cy="711200"/>
            <a:chOff x="2967008" y="520551"/>
            <a:chExt cx="339090" cy="711200"/>
          </a:xfrm>
        </p:grpSpPr>
        <p:sp>
          <p:nvSpPr>
            <p:cNvPr id="7" name="object 7"/>
            <p:cNvSpPr/>
            <p:nvPr/>
          </p:nvSpPr>
          <p:spPr>
            <a:xfrm>
              <a:off x="2982883" y="536426"/>
              <a:ext cx="307340" cy="335280"/>
            </a:xfrm>
            <a:custGeom>
              <a:rect l="l" t="t" r="r" b="b"/>
              <a:pathLst>
                <a:path w="307339" h="335280">
                  <a:moveTo>
                    <a:pt x="0" y="0"/>
                  </a:moveTo>
                  <a:lnTo>
                    <a:pt x="307046" y="335279"/>
                  </a:lnTo>
                </a:path>
              </a:pathLst>
            </a:custGeom>
            <a:ln w="31749">
              <a:solidFill>
                <a:srgbClr val="92D050"/>
              </a:solidFill>
            </a:ln>
          </p:spPr>
          <p:txBody>
            <a:bodyPr wrap="square" lIns="0" tIns="0" rIns="0" bIns="0" rtlCol="0"/>
            <a:lstStyle/>
            <a:p/>
          </p:txBody>
        </p:sp>
        <p:sp>
          <p:nvSpPr>
            <p:cNvPr id="8" name="object 8"/>
            <p:cNvSpPr/>
            <p:nvPr/>
          </p:nvSpPr>
          <p:spPr>
            <a:xfrm>
              <a:off x="3000300" y="853660"/>
              <a:ext cx="270510" cy="362585"/>
            </a:xfrm>
            <a:custGeom>
              <a:rect l="l" t="t" r="r" b="b"/>
              <a:pathLst>
                <a:path w="270510" h="362584">
                  <a:moveTo>
                    <a:pt x="0" y="362036"/>
                  </a:moveTo>
                  <a:lnTo>
                    <a:pt x="269965" y="0"/>
                  </a:lnTo>
                </a:path>
              </a:pathLst>
            </a:custGeom>
            <a:ln w="31750">
              <a:solidFill>
                <a:srgbClr val="92D050"/>
              </a:solidFill>
            </a:ln>
          </p:spPr>
          <p:txBody>
            <a:bodyPr wrap="square" lIns="0" tIns="0" rIns="0" bIns="0" rtlCol="0"/>
            <a:lstStyle/>
            <a:p/>
          </p:txBody>
        </p:sp>
      </p:grpSp>
      <p:pic>
        <p:nvPicPr>
          <p:cNvPr id="9" name="object 9"/>
          <p:cNvPicPr/>
          <p:nvPr/>
        </p:nvPicPr>
        <p:blipFill>
          <a:blip r:embed="rId3"/>
          <a:stretch>
            <a:fillRect/>
          </a:stretch>
        </p:blipFill>
        <p:spPr>
          <a:xfrm>
            <a:off x="1054100" y="3886200"/>
            <a:ext cx="1227135" cy="1619818"/>
          </a:xfrm>
          <a:prstGeom prst="rect">
            <a:avLst/>
          </a:prstGeom>
        </p:spPr>
      </p:pic>
      <p:sp>
        <p:nvSpPr>
          <p:cNvPr id="10" name="object 10"/>
          <p:cNvSpPr txBox="1"/>
          <p:nvPr/>
        </p:nvSpPr>
        <p:spPr>
          <a:xfrm>
            <a:off x="1017270" y="1725829"/>
            <a:ext cx="7137400" cy="364299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5080" indent="1016000" algn="just">
              <a:lnSpc>
                <a:spcPct val="100000"/>
              </a:lnSpc>
              <a:spcBef>
                <a:spcPts val="100"/>
              </a:spcBef>
            </a:pPr>
            <a:r>
              <a:rPr sz="4000" spc="-5">
                <a:latin typeface="黑体"/>
                <a:cs typeface="黑体"/>
              </a:rPr>
              <a:t>同学们，请大家认真朗读课文，注意生字词的读音，边读边</a:t>
            </a:r>
            <a:r>
              <a:rPr sz="4000" spc="-20">
                <a:latin typeface="黑体"/>
                <a:cs typeface="黑体"/>
              </a:rPr>
              <a:t>思考：</a:t>
            </a:r>
            <a:endParaRPr sz="4000">
              <a:latin typeface="黑体"/>
              <a:cs typeface="黑体"/>
            </a:endParaRPr>
          </a:p>
          <a:p>
            <a:pPr>
              <a:lnSpc>
                <a:spcPct val="100000"/>
              </a:lnSpc>
              <a:spcBef>
                <a:spcPts val="60"/>
              </a:spcBef>
            </a:pPr>
            <a:endParaRPr sz="3450">
              <a:latin typeface="黑体"/>
              <a:cs typeface="黑体"/>
            </a:endParaRPr>
          </a:p>
          <a:p>
            <a:pPr marL="1421765" marR="119380">
              <a:lnSpc>
                <a:spcPct val="100000"/>
              </a:lnSpc>
            </a:pPr>
            <a:r>
              <a:rPr sz="4000" b="1" spc="-5">
                <a:solidFill>
                  <a:srgbClr val="0000FF"/>
                </a:solidFill>
                <a:latin typeface="Microsoft JhengHei"/>
                <a:cs typeface="Microsoft JhengHei"/>
              </a:rPr>
              <a:t>英子前后有怎样的变化？为什么会有这样的变化？</a:t>
            </a:r>
            <a:endParaRPr sz="4000">
              <a:latin typeface="Microsoft JhengHei"/>
              <a:cs typeface="Microsoft JhengHei"/>
            </a:endParaRPr>
          </a:p>
        </p:txBody>
      </p:sp>
      <p:sp>
        <p:nvSpPr>
          <p:cNvPr id="12" name="object 12"/>
          <p:cNvSpPr txBox="1">
            <a:spLocks noGrp="1"/>
          </p:cNvSpPr>
          <p:nvPr>
            <p:ph type="ftr" sz="quarter" idx="5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>
              <a:lnSpc>
                <a:spcPct val="100000"/>
              </a:lnSpc>
            </a:pPr>
          </a:p>
          <a:p>
            <a:pPr marL="12700">
              <a:lnSpc>
                <a:spcPct val="100000"/>
              </a:lnSpc>
            </a:pPr>
            <a:r>
              <a:rPr/>
              <a:t>人教部编版《掌声》实用课件</a:t>
            </a:r>
            <a:r>
              <a:rPr spc="-50">
                <a:latin typeface="宋体"/>
                <a:cs typeface="宋体"/>
              </a:rPr>
              <a:t>1</a:t>
            </a:r>
          </a:p>
        </p:txBody>
      </p:sp>
      <p:sp>
        <p:nvSpPr>
          <p:cNvPr id="11" name="object 11"/>
          <p:cNvSpPr txBox="1"/>
          <p:nvPr/>
        </p:nvSpPr>
        <p:spPr>
          <a:xfrm>
            <a:off x="11038185" y="6399883"/>
            <a:ext cx="194945" cy="208279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200" spc="-25">
                <a:solidFill>
                  <a:srgbClr val="898989"/>
                </a:solidFill>
                <a:latin typeface="Arial"/>
                <a:cs typeface="Arial"/>
              </a:rPr>
              <a:t>16</a:t>
            </a:r>
            <a:endParaRPr sz="1200">
              <a:latin typeface="Arial"/>
              <a:cs typeface="Arial"/>
            </a:endParaRP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940679" y="1880343"/>
            <a:ext cx="9169400" cy="112268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3600">
                <a:solidFill>
                  <a:srgbClr val="0000FF"/>
                </a:solidFill>
              </a:rPr>
              <a:t>思考：</a:t>
            </a:r>
            <a:r>
              <a:rPr sz="3600" spc="-5"/>
              <a:t>本文主要讲了一件什么事？谁给谁掌声</a:t>
            </a:r>
            <a:endParaRPr sz="3600"/>
          </a:p>
          <a:p>
            <a:pPr marL="12700">
              <a:lnSpc>
                <a:spcPct val="100000"/>
              </a:lnSpc>
            </a:pPr>
            <a:r>
              <a:rPr sz="3600"/>
              <a:t>？</a:t>
            </a:r>
            <a:endParaRPr sz="3600"/>
          </a:p>
        </p:txBody>
      </p:sp>
      <p:graphicFrame>
        <p:nvGraphicFramePr>
          <p:cNvPr id="3" name="object 3"/>
          <p:cNvGraphicFramePr>
            <a:graphicFrameLocks noGrp="1"/>
          </p:cNvGraphicFramePr>
          <p:nvPr/>
        </p:nvGraphicFramePr>
        <p:xfrm>
          <a:off x="510337" y="296313"/>
          <a:ext cx="3176270" cy="768985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779145"/>
                <a:gridCol w="808990"/>
                <a:gridCol w="808989"/>
                <a:gridCol w="779144"/>
              </a:tblGrid>
              <a:tr h="768985">
                <a:tc>
                  <a:txBody>
                    <a:bodyPr vert="horz" wrap="square"/>
                    <a:lstStyle/>
                    <a:p>
                      <a:pPr marL="91440">
                        <a:lnSpc>
                          <a:spcPct val="100000"/>
                        </a:lnSpc>
                        <a:spcBef>
                          <a:spcPts val="525"/>
                        </a:spcBef>
                      </a:pPr>
                      <a:r>
                        <a:rPr sz="4400">
                          <a:solidFill>
                            <a:srgbClr val="FFFFFF"/>
                          </a:solidFill>
                          <a:latin typeface="黑体"/>
                          <a:cs typeface="黑体"/>
                        </a:rPr>
                        <a:t>整</a:t>
                      </a:r>
                      <a:endParaRPr sz="4400">
                        <a:latin typeface="黑体"/>
                        <a:cs typeface="黑体"/>
                      </a:endParaRPr>
                    </a:p>
                  </a:txBody>
                  <a:tcPr marL="0" marR="0" marT="66675" marB="0">
                    <a:lnR w="76200">
                      <a:solidFill>
                        <a:srgbClr val="FFFFFF"/>
                      </a:solidFill>
                      <a:prstDash val="solid"/>
                    </a:lnR>
                    <a:solidFill>
                      <a:srgbClr val="ED7D31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121285">
                        <a:lnSpc>
                          <a:spcPct val="100000"/>
                        </a:lnSpc>
                        <a:spcBef>
                          <a:spcPts val="525"/>
                        </a:spcBef>
                      </a:pPr>
                      <a:r>
                        <a:rPr sz="4400">
                          <a:solidFill>
                            <a:srgbClr val="FFFFFF"/>
                          </a:solidFill>
                          <a:latin typeface="黑体"/>
                          <a:cs typeface="黑体"/>
                        </a:rPr>
                        <a:t>体</a:t>
                      </a:r>
                      <a:endParaRPr sz="4400">
                        <a:latin typeface="黑体"/>
                        <a:cs typeface="黑体"/>
                      </a:endParaRPr>
                    </a:p>
                  </a:txBody>
                  <a:tcPr marL="0" marR="0" marT="66675" marB="0">
                    <a:lnL w="76200">
                      <a:solidFill>
                        <a:srgbClr val="FFFFFF"/>
                      </a:solidFill>
                      <a:prstDash val="solid"/>
                    </a:lnL>
                    <a:lnR w="76200">
                      <a:solidFill>
                        <a:srgbClr val="FFFFFF"/>
                      </a:solidFill>
                      <a:prstDash val="solid"/>
                    </a:lnR>
                    <a:solidFill>
                      <a:srgbClr val="ED7D31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121285">
                        <a:lnSpc>
                          <a:spcPct val="100000"/>
                        </a:lnSpc>
                        <a:spcBef>
                          <a:spcPts val="525"/>
                        </a:spcBef>
                      </a:pPr>
                      <a:r>
                        <a:rPr sz="4400">
                          <a:solidFill>
                            <a:srgbClr val="FFFFFF"/>
                          </a:solidFill>
                          <a:latin typeface="黑体"/>
                          <a:cs typeface="黑体"/>
                        </a:rPr>
                        <a:t>感</a:t>
                      </a:r>
                      <a:endParaRPr sz="4400">
                        <a:latin typeface="黑体"/>
                        <a:cs typeface="黑体"/>
                      </a:endParaRPr>
                    </a:p>
                  </a:txBody>
                  <a:tcPr marL="0" marR="0" marT="66675" marB="0">
                    <a:lnL w="76200">
                      <a:solidFill>
                        <a:srgbClr val="FFFFFF"/>
                      </a:solidFill>
                      <a:prstDash val="solid"/>
                    </a:lnL>
                    <a:lnR w="76200">
                      <a:solidFill>
                        <a:srgbClr val="FFFFFF"/>
                      </a:solidFill>
                      <a:prstDash val="solid"/>
                    </a:lnR>
                    <a:solidFill>
                      <a:srgbClr val="ED7D31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121285">
                        <a:lnSpc>
                          <a:spcPct val="100000"/>
                        </a:lnSpc>
                        <a:spcBef>
                          <a:spcPts val="525"/>
                        </a:spcBef>
                      </a:pPr>
                      <a:r>
                        <a:rPr sz="4400">
                          <a:solidFill>
                            <a:srgbClr val="FFFFFF"/>
                          </a:solidFill>
                          <a:latin typeface="黑体"/>
                          <a:cs typeface="黑体"/>
                        </a:rPr>
                        <a:t>知</a:t>
                      </a:r>
                      <a:endParaRPr sz="4400">
                        <a:latin typeface="黑体"/>
                        <a:cs typeface="黑体"/>
                      </a:endParaRPr>
                    </a:p>
                  </a:txBody>
                  <a:tcPr marL="0" marR="0" marT="66675" marB="0">
                    <a:lnL w="76200">
                      <a:solidFill>
                        <a:srgbClr val="FFFFFF"/>
                      </a:solidFill>
                      <a:prstDash val="solid"/>
                    </a:lnL>
                    <a:solidFill>
                      <a:srgbClr val="ED7D31"/>
                    </a:solidFill>
                  </a:tcPr>
                </a:tc>
              </a:tr>
            </a:tbl>
          </a:graphicData>
        </a:graphic>
      </p:graphicFrame>
      <p:grpSp>
        <p:nvGrpSpPr>
          <p:cNvPr id="4" name="object 4"/>
          <p:cNvGrpSpPr/>
          <p:nvPr/>
        </p:nvGrpSpPr>
        <p:grpSpPr>
          <a:xfrm>
            <a:off x="720854" y="3005047"/>
            <a:ext cx="9719945" cy="2872740"/>
            <a:chOff x="720854" y="3005047"/>
            <a:chExt cx="9719945" cy="2872740"/>
          </a:xfrm>
        </p:grpSpPr>
        <p:pic>
          <p:nvPicPr>
            <p:cNvPr id="5" name="object 5"/>
            <p:cNvPicPr/>
            <p:nvPr/>
          </p:nvPicPr>
          <p:blipFill>
            <a:blip r:embed="rId2"/>
            <a:stretch>
              <a:fillRect/>
            </a:stretch>
          </p:blipFill>
          <p:spPr>
            <a:xfrm>
              <a:off x="5479303" y="3017747"/>
              <a:ext cx="110412" cy="110412"/>
            </a:xfrm>
            <a:prstGeom prst="rect">
              <a:avLst/>
            </a:prstGeom>
          </p:spPr>
        </p:pic>
        <p:pic>
          <p:nvPicPr>
            <p:cNvPr id="6" name="object 6"/>
            <p:cNvPicPr/>
            <p:nvPr/>
          </p:nvPicPr>
          <p:blipFill>
            <a:blip r:embed="rId3"/>
            <a:stretch>
              <a:fillRect/>
            </a:stretch>
          </p:blipFill>
          <p:spPr>
            <a:xfrm>
              <a:off x="5466603" y="3005047"/>
              <a:ext cx="135812" cy="135812"/>
            </a:xfrm>
            <a:prstGeom prst="rect">
              <a:avLst/>
            </a:prstGeom>
          </p:spPr>
        </p:pic>
        <p:pic>
          <p:nvPicPr>
            <p:cNvPr id="7" name="object 7"/>
            <p:cNvPicPr/>
            <p:nvPr/>
          </p:nvPicPr>
          <p:blipFill>
            <a:blip r:embed="rId4"/>
            <a:stretch>
              <a:fillRect/>
            </a:stretch>
          </p:blipFill>
          <p:spPr>
            <a:xfrm>
              <a:off x="5430233" y="3191328"/>
              <a:ext cx="220824" cy="220824"/>
            </a:xfrm>
            <a:prstGeom prst="rect">
              <a:avLst/>
            </a:prstGeom>
          </p:spPr>
        </p:pic>
        <p:pic>
          <p:nvPicPr>
            <p:cNvPr id="8" name="object 8"/>
            <p:cNvPicPr/>
            <p:nvPr/>
          </p:nvPicPr>
          <p:blipFill>
            <a:blip r:embed="rId5"/>
            <a:stretch>
              <a:fillRect/>
            </a:stretch>
          </p:blipFill>
          <p:spPr>
            <a:xfrm>
              <a:off x="5417533" y="3178628"/>
              <a:ext cx="246224" cy="246224"/>
            </a:xfrm>
            <a:prstGeom prst="rect">
              <a:avLst/>
            </a:prstGeom>
          </p:spPr>
        </p:pic>
        <p:pic>
          <p:nvPicPr>
            <p:cNvPr id="9" name="object 9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720854" y="3863403"/>
              <a:ext cx="9719745" cy="2013763"/>
            </a:xfrm>
            <a:prstGeom prst="rect">
              <a:avLst/>
            </a:prstGeom>
          </p:spPr>
        </p:pic>
        <p:sp>
          <p:nvSpPr>
            <p:cNvPr id="10" name="object 10"/>
            <p:cNvSpPr/>
            <p:nvPr/>
          </p:nvSpPr>
          <p:spPr>
            <a:xfrm>
              <a:off x="5384123" y="3475282"/>
              <a:ext cx="331470" cy="331470"/>
            </a:xfrm>
            <a:custGeom>
              <a:rect l="l" t="t" r="r" b="b"/>
              <a:pathLst>
                <a:path w="331470" h="331470">
                  <a:moveTo>
                    <a:pt x="165618" y="331237"/>
                  </a:moveTo>
                  <a:lnTo>
                    <a:pt x="121590" y="325321"/>
                  </a:lnTo>
                  <a:lnTo>
                    <a:pt x="82027" y="308625"/>
                  </a:lnTo>
                  <a:lnTo>
                    <a:pt x="48508" y="282728"/>
                  </a:lnTo>
                  <a:lnTo>
                    <a:pt x="22611" y="249209"/>
                  </a:lnTo>
                  <a:lnTo>
                    <a:pt x="5915" y="209646"/>
                  </a:lnTo>
                  <a:lnTo>
                    <a:pt x="0" y="165618"/>
                  </a:lnTo>
                  <a:lnTo>
                    <a:pt x="5916" y="121590"/>
                  </a:lnTo>
                  <a:lnTo>
                    <a:pt x="22611" y="82027"/>
                  </a:lnTo>
                  <a:lnTo>
                    <a:pt x="48508" y="48508"/>
                  </a:lnTo>
                  <a:lnTo>
                    <a:pt x="82028" y="22611"/>
                  </a:lnTo>
                  <a:lnTo>
                    <a:pt x="121591" y="5915"/>
                  </a:lnTo>
                  <a:lnTo>
                    <a:pt x="165618" y="0"/>
                  </a:lnTo>
                  <a:lnTo>
                    <a:pt x="209646" y="5916"/>
                  </a:lnTo>
                  <a:lnTo>
                    <a:pt x="249209" y="22611"/>
                  </a:lnTo>
                  <a:lnTo>
                    <a:pt x="282729" y="48508"/>
                  </a:lnTo>
                  <a:lnTo>
                    <a:pt x="308625" y="82027"/>
                  </a:lnTo>
                  <a:lnTo>
                    <a:pt x="325321" y="121590"/>
                  </a:lnTo>
                  <a:lnTo>
                    <a:pt x="331237" y="165618"/>
                  </a:lnTo>
                  <a:lnTo>
                    <a:pt x="325321" y="209647"/>
                  </a:lnTo>
                  <a:lnTo>
                    <a:pt x="308625" y="249209"/>
                  </a:lnTo>
                  <a:lnTo>
                    <a:pt x="282728" y="282729"/>
                  </a:lnTo>
                  <a:lnTo>
                    <a:pt x="249209" y="308625"/>
                  </a:lnTo>
                  <a:lnTo>
                    <a:pt x="209646" y="325321"/>
                  </a:lnTo>
                  <a:lnTo>
                    <a:pt x="165618" y="331237"/>
                  </a:lnTo>
                  <a:close/>
                </a:path>
              </a:pathLst>
            </a:custGeom>
            <a:solidFill>
              <a:srgbClr val="FFFF99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11" name="object 11"/>
            <p:cNvSpPr/>
            <p:nvPr/>
          </p:nvSpPr>
          <p:spPr>
            <a:xfrm>
              <a:off x="5384123" y="3475282"/>
              <a:ext cx="331470" cy="331470"/>
            </a:xfrm>
            <a:custGeom>
              <a:rect l="l" t="t" r="r" b="b"/>
              <a:pathLst>
                <a:path w="331470" h="331470">
                  <a:moveTo>
                    <a:pt x="331237" y="165618"/>
                  </a:moveTo>
                  <a:lnTo>
                    <a:pt x="325321" y="209646"/>
                  </a:lnTo>
                  <a:lnTo>
                    <a:pt x="308625" y="249209"/>
                  </a:lnTo>
                  <a:lnTo>
                    <a:pt x="282728" y="282728"/>
                  </a:lnTo>
                  <a:lnTo>
                    <a:pt x="249209" y="308625"/>
                  </a:lnTo>
                  <a:lnTo>
                    <a:pt x="209646" y="325321"/>
                  </a:lnTo>
                  <a:lnTo>
                    <a:pt x="165618" y="331237"/>
                  </a:lnTo>
                  <a:lnTo>
                    <a:pt x="121590" y="325321"/>
                  </a:lnTo>
                  <a:lnTo>
                    <a:pt x="82027" y="308625"/>
                  </a:lnTo>
                  <a:lnTo>
                    <a:pt x="48508" y="282729"/>
                  </a:lnTo>
                  <a:lnTo>
                    <a:pt x="22611" y="249209"/>
                  </a:lnTo>
                  <a:lnTo>
                    <a:pt x="5916" y="209647"/>
                  </a:lnTo>
                  <a:lnTo>
                    <a:pt x="0" y="165618"/>
                  </a:lnTo>
                  <a:lnTo>
                    <a:pt x="5915" y="121590"/>
                  </a:lnTo>
                  <a:lnTo>
                    <a:pt x="22611" y="82027"/>
                  </a:lnTo>
                  <a:lnTo>
                    <a:pt x="48508" y="48508"/>
                  </a:lnTo>
                  <a:lnTo>
                    <a:pt x="82027" y="22611"/>
                  </a:lnTo>
                  <a:lnTo>
                    <a:pt x="121590" y="5916"/>
                  </a:lnTo>
                  <a:lnTo>
                    <a:pt x="165618" y="0"/>
                  </a:lnTo>
                  <a:lnTo>
                    <a:pt x="209646" y="5915"/>
                  </a:lnTo>
                  <a:lnTo>
                    <a:pt x="249209" y="22611"/>
                  </a:lnTo>
                  <a:lnTo>
                    <a:pt x="282728" y="48508"/>
                  </a:lnTo>
                  <a:lnTo>
                    <a:pt x="308625" y="82027"/>
                  </a:lnTo>
                  <a:lnTo>
                    <a:pt x="325321" y="121590"/>
                  </a:lnTo>
                  <a:lnTo>
                    <a:pt x="331237" y="165618"/>
                  </a:lnTo>
                  <a:close/>
                </a:path>
              </a:pathLst>
            </a:custGeom>
            <a:ln w="25400">
              <a:solidFill>
                <a:srgbClr val="00B050"/>
              </a:solidFill>
            </a:ln>
          </p:spPr>
          <p:txBody>
            <a:bodyPr wrap="square" lIns="0" tIns="0" rIns="0" bIns="0" rtlCol="0"/>
            <a:lstStyle/>
            <a:p/>
          </p:txBody>
        </p:sp>
      </p:grpSp>
      <p:sp>
        <p:nvSpPr>
          <p:cNvPr id="12" name="object 12"/>
          <p:cNvSpPr txBox="1"/>
          <p:nvPr/>
        </p:nvSpPr>
        <p:spPr>
          <a:xfrm>
            <a:off x="2154593" y="4314812"/>
            <a:ext cx="6311900" cy="103124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5080">
              <a:lnSpc>
                <a:spcPct val="100000"/>
              </a:lnSpc>
              <a:spcBef>
                <a:spcPts val="100"/>
              </a:spcBef>
            </a:pPr>
            <a:r>
              <a:rPr sz="3300" b="1" spc="-5">
                <a:solidFill>
                  <a:srgbClr val="FF00FF"/>
                </a:solidFill>
                <a:latin typeface="Microsoft JhengHei"/>
                <a:cs typeface="Microsoft JhengHei"/>
              </a:rPr>
              <a:t>本文讲残疾女孩英子，在同学们</a:t>
            </a:r>
            <a:r>
              <a:rPr sz="3300" b="1" spc="-50">
                <a:solidFill>
                  <a:srgbClr val="FF00FF"/>
                </a:solidFill>
                <a:latin typeface="Microsoft JhengHei"/>
                <a:cs typeface="Microsoft JhengHei"/>
              </a:rPr>
              <a:t> </a:t>
            </a:r>
            <a:r>
              <a:rPr sz="3300" b="1" spc="-5">
                <a:solidFill>
                  <a:srgbClr val="FF00FF"/>
                </a:solidFill>
                <a:latin typeface="Microsoft JhengHei"/>
                <a:cs typeface="Microsoft JhengHei"/>
              </a:rPr>
              <a:t>的鼓励的掌声中，变得自信起来。</a:t>
            </a:r>
            <a:endParaRPr sz="3300">
              <a:latin typeface="Microsoft JhengHei"/>
              <a:cs typeface="Microsoft JhengHei"/>
            </a:endParaRPr>
          </a:p>
        </p:txBody>
      </p:sp>
      <p:sp>
        <p:nvSpPr>
          <p:cNvPr id="14" name="object 14"/>
          <p:cNvSpPr txBox="1">
            <a:spLocks noGrp="1"/>
          </p:cNvSpPr>
          <p:nvPr>
            <p:ph type="ftr" sz="quarter" idx="5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>
              <a:lnSpc>
                <a:spcPct val="100000"/>
              </a:lnSpc>
            </a:pPr>
          </a:p>
          <a:p>
            <a:pPr marL="12700">
              <a:lnSpc>
                <a:spcPct val="100000"/>
              </a:lnSpc>
            </a:pPr>
            <a:r>
              <a:rPr/>
              <a:t>人教部编版《掌声》实用课件</a:t>
            </a:r>
            <a:r>
              <a:rPr spc="-50">
                <a:latin typeface="宋体"/>
                <a:cs typeface="宋体"/>
              </a:rPr>
              <a:t>1</a:t>
            </a:r>
          </a:p>
        </p:txBody>
      </p:sp>
      <p:sp>
        <p:nvSpPr>
          <p:cNvPr id="13" name="object 13"/>
          <p:cNvSpPr txBox="1"/>
          <p:nvPr/>
        </p:nvSpPr>
        <p:spPr>
          <a:xfrm>
            <a:off x="11038185" y="6399883"/>
            <a:ext cx="194945" cy="208279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200" spc="-25">
                <a:solidFill>
                  <a:srgbClr val="898989"/>
                </a:solidFill>
                <a:latin typeface="Arial"/>
                <a:cs typeface="Arial"/>
              </a:rPr>
              <a:t>17</a:t>
            </a:r>
            <a:endParaRPr sz="1200">
              <a:latin typeface="Arial"/>
              <a:cs typeface="Arial"/>
            </a:endParaRPr>
          </a:p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/>
          <p:nvPr/>
        </p:nvSpPr>
        <p:spPr>
          <a:xfrm rot="21360000">
            <a:off x="10841695" y="2228800"/>
            <a:ext cx="431883" cy="8445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>
              <a:lnSpc>
                <a:spcPts val="665"/>
              </a:lnSpc>
            </a:pPr>
            <a:r>
              <a:rPr sz="650">
                <a:solidFill>
                  <a:srgbClr val="FFFFFF"/>
                </a:solidFill>
                <a:latin typeface="微软雅黑"/>
                <a:cs typeface="微软雅黑"/>
              </a:rPr>
              <a:t>状元成才</a:t>
            </a:r>
            <a:r>
              <a:rPr sz="650" spc="-50">
                <a:solidFill>
                  <a:srgbClr val="FFFFFF"/>
                </a:solidFill>
                <a:latin typeface="微软雅黑"/>
                <a:cs typeface="微软雅黑"/>
              </a:rPr>
              <a:t>路</a:t>
            </a:r>
            <a:endParaRPr sz="650">
              <a:latin typeface="微软雅黑"/>
              <a:cs typeface="微软雅黑"/>
            </a:endParaRPr>
          </a:p>
        </p:txBody>
      </p:sp>
      <p:sp>
        <p:nvSpPr>
          <p:cNvPr id="3" name="object 3"/>
          <p:cNvSpPr txBox="1"/>
          <p:nvPr/>
        </p:nvSpPr>
        <p:spPr>
          <a:xfrm>
            <a:off x="8043933" y="1628478"/>
            <a:ext cx="143510" cy="449580"/>
          </a:xfrm>
          <a:prstGeom prst="rect">
            <a:avLst/>
          </a:prstGeom>
        </p:spPr>
        <p:txBody>
          <a:bodyPr vert="vert270" wrap="square" lIns="0" tIns="1905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50"/>
              </a:spcBef>
            </a:pPr>
            <a:r>
              <a:rPr sz="650">
                <a:solidFill>
                  <a:srgbClr val="FFFFFF"/>
                </a:solidFill>
                <a:latin typeface="微软雅黑"/>
                <a:cs typeface="微软雅黑"/>
              </a:rPr>
              <a:t>状元成才</a:t>
            </a:r>
            <a:r>
              <a:rPr sz="650" spc="-50">
                <a:solidFill>
                  <a:srgbClr val="FFFFFF"/>
                </a:solidFill>
                <a:latin typeface="微软雅黑"/>
                <a:cs typeface="微软雅黑"/>
              </a:rPr>
              <a:t>路</a:t>
            </a:r>
            <a:endParaRPr sz="650">
              <a:latin typeface="微软雅黑"/>
              <a:cs typeface="微软雅黑"/>
            </a:endParaRPr>
          </a:p>
        </p:txBody>
      </p:sp>
      <p:sp>
        <p:nvSpPr>
          <p:cNvPr id="4" name="object 4"/>
          <p:cNvSpPr txBox="1"/>
          <p:nvPr/>
        </p:nvSpPr>
        <p:spPr>
          <a:xfrm rot="17460000">
            <a:off x="7199084" y="2356231"/>
            <a:ext cx="431260" cy="8445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>
              <a:lnSpc>
                <a:spcPts val="665"/>
              </a:lnSpc>
            </a:pPr>
            <a:r>
              <a:rPr sz="650">
                <a:solidFill>
                  <a:srgbClr val="FFFFFF"/>
                </a:solidFill>
                <a:latin typeface="微软雅黑"/>
                <a:cs typeface="微软雅黑"/>
              </a:rPr>
              <a:t>状元成才</a:t>
            </a:r>
            <a:r>
              <a:rPr sz="650" spc="-50">
                <a:solidFill>
                  <a:srgbClr val="FFFFFF"/>
                </a:solidFill>
                <a:latin typeface="微软雅黑"/>
                <a:cs typeface="微软雅黑"/>
              </a:rPr>
              <a:t>路</a:t>
            </a:r>
            <a:endParaRPr sz="650">
              <a:latin typeface="微软雅黑"/>
              <a:cs typeface="微软雅黑"/>
            </a:endParaRPr>
          </a:p>
        </p:txBody>
      </p:sp>
      <p:sp>
        <p:nvSpPr>
          <p:cNvPr id="5" name="object 5"/>
          <p:cNvSpPr txBox="1"/>
          <p:nvPr/>
        </p:nvSpPr>
        <p:spPr>
          <a:xfrm>
            <a:off x="8791117" y="1658112"/>
            <a:ext cx="143510" cy="449580"/>
          </a:xfrm>
          <a:prstGeom prst="rect">
            <a:avLst/>
          </a:prstGeom>
        </p:spPr>
        <p:txBody>
          <a:bodyPr vert="vert270" wrap="square" lIns="0" tIns="1905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50"/>
              </a:spcBef>
            </a:pPr>
            <a:r>
              <a:rPr sz="650">
                <a:solidFill>
                  <a:srgbClr val="FFFFFF"/>
                </a:solidFill>
                <a:latin typeface="微软雅黑"/>
                <a:cs typeface="微软雅黑"/>
              </a:rPr>
              <a:t>状元成才</a:t>
            </a:r>
            <a:r>
              <a:rPr sz="650" spc="-50">
                <a:solidFill>
                  <a:srgbClr val="FFFFFF"/>
                </a:solidFill>
                <a:latin typeface="微软雅黑"/>
                <a:cs typeface="微软雅黑"/>
              </a:rPr>
              <a:t>路</a:t>
            </a:r>
            <a:endParaRPr sz="650">
              <a:latin typeface="微软雅黑"/>
              <a:cs typeface="微软雅黑"/>
            </a:endParaRPr>
          </a:p>
        </p:txBody>
      </p:sp>
      <p:sp>
        <p:nvSpPr>
          <p:cNvPr id="6" name="object 6"/>
          <p:cNvSpPr txBox="1"/>
          <p:nvPr/>
        </p:nvSpPr>
        <p:spPr>
          <a:xfrm rot="21180000">
            <a:off x="9511008" y="2151570"/>
            <a:ext cx="431260" cy="8445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>
              <a:lnSpc>
                <a:spcPts val="665"/>
              </a:lnSpc>
            </a:pPr>
            <a:r>
              <a:rPr sz="650">
                <a:solidFill>
                  <a:srgbClr val="FFFFFF"/>
                </a:solidFill>
                <a:latin typeface="微软雅黑"/>
                <a:cs typeface="微软雅黑"/>
              </a:rPr>
              <a:t>状元成才</a:t>
            </a:r>
            <a:r>
              <a:rPr sz="650" spc="-50">
                <a:solidFill>
                  <a:srgbClr val="FFFFFF"/>
                </a:solidFill>
                <a:latin typeface="微软雅黑"/>
                <a:cs typeface="微软雅黑"/>
              </a:rPr>
              <a:t>路</a:t>
            </a:r>
            <a:endParaRPr sz="650">
              <a:latin typeface="微软雅黑"/>
              <a:cs typeface="微软雅黑"/>
            </a:endParaRPr>
          </a:p>
        </p:txBody>
      </p:sp>
      <p:sp>
        <p:nvSpPr>
          <p:cNvPr id="7" name="object 7"/>
          <p:cNvSpPr txBox="1"/>
          <p:nvPr/>
        </p:nvSpPr>
        <p:spPr>
          <a:xfrm rot="17460000">
            <a:off x="10297883" y="3389165"/>
            <a:ext cx="431260" cy="8445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>
              <a:lnSpc>
                <a:spcPts val="665"/>
              </a:lnSpc>
            </a:pPr>
            <a:r>
              <a:rPr sz="650">
                <a:solidFill>
                  <a:srgbClr val="FFFFFF"/>
                </a:solidFill>
                <a:latin typeface="微软雅黑"/>
                <a:cs typeface="微软雅黑"/>
              </a:rPr>
              <a:t>状元成才</a:t>
            </a:r>
            <a:r>
              <a:rPr sz="650" spc="-50">
                <a:solidFill>
                  <a:srgbClr val="FFFFFF"/>
                </a:solidFill>
                <a:latin typeface="微软雅黑"/>
                <a:cs typeface="微软雅黑"/>
              </a:rPr>
              <a:t>路</a:t>
            </a:r>
            <a:endParaRPr sz="650">
              <a:latin typeface="微软雅黑"/>
              <a:cs typeface="微软雅黑"/>
            </a:endParaRPr>
          </a:p>
        </p:txBody>
      </p:sp>
      <p:sp>
        <p:nvSpPr>
          <p:cNvPr id="8" name="object 8"/>
          <p:cNvSpPr txBox="1"/>
          <p:nvPr/>
        </p:nvSpPr>
        <p:spPr>
          <a:xfrm rot="600000">
            <a:off x="10975844" y="1637124"/>
            <a:ext cx="432505" cy="825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>
              <a:lnSpc>
                <a:spcPts val="635"/>
              </a:lnSpc>
            </a:pPr>
            <a:r>
              <a:rPr sz="650">
                <a:solidFill>
                  <a:srgbClr val="FFFFFF"/>
                </a:solidFill>
                <a:latin typeface="微软雅黑"/>
                <a:cs typeface="微软雅黑"/>
              </a:rPr>
              <a:t>状元成才</a:t>
            </a:r>
            <a:r>
              <a:rPr sz="650" spc="-50">
                <a:solidFill>
                  <a:srgbClr val="FFFFFF"/>
                </a:solidFill>
                <a:latin typeface="微软雅黑"/>
                <a:cs typeface="微软雅黑"/>
              </a:rPr>
              <a:t>路</a:t>
            </a:r>
            <a:endParaRPr sz="650">
              <a:latin typeface="微软雅黑"/>
              <a:cs typeface="微软雅黑"/>
            </a:endParaRPr>
          </a:p>
        </p:txBody>
      </p:sp>
      <p:sp>
        <p:nvSpPr>
          <p:cNvPr id="9" name="object 9"/>
          <p:cNvSpPr txBox="1"/>
          <p:nvPr/>
        </p:nvSpPr>
        <p:spPr>
          <a:xfrm rot="1440000">
            <a:off x="9940193" y="1718487"/>
            <a:ext cx="432505" cy="825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>
              <a:lnSpc>
                <a:spcPts val="645"/>
              </a:lnSpc>
            </a:pPr>
            <a:r>
              <a:rPr sz="650">
                <a:solidFill>
                  <a:srgbClr val="FFFFFF"/>
                </a:solidFill>
                <a:latin typeface="微软雅黑"/>
                <a:cs typeface="微软雅黑"/>
              </a:rPr>
              <a:t>状元成才</a:t>
            </a:r>
            <a:r>
              <a:rPr sz="650" spc="-50">
                <a:solidFill>
                  <a:srgbClr val="FFFFFF"/>
                </a:solidFill>
                <a:latin typeface="微软雅黑"/>
                <a:cs typeface="微软雅黑"/>
              </a:rPr>
              <a:t>路</a:t>
            </a:r>
            <a:endParaRPr sz="650">
              <a:latin typeface="微软雅黑"/>
              <a:cs typeface="微软雅黑"/>
            </a:endParaRPr>
          </a:p>
        </p:txBody>
      </p:sp>
      <p:sp>
        <p:nvSpPr>
          <p:cNvPr id="10" name="object 10"/>
          <p:cNvSpPr txBox="1"/>
          <p:nvPr/>
        </p:nvSpPr>
        <p:spPr>
          <a:xfrm>
            <a:off x="11384034" y="3493261"/>
            <a:ext cx="143510" cy="449580"/>
          </a:xfrm>
          <a:prstGeom prst="rect">
            <a:avLst/>
          </a:prstGeom>
        </p:spPr>
        <p:txBody>
          <a:bodyPr vert="vert270" wrap="square" lIns="0" tIns="1905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50"/>
              </a:spcBef>
            </a:pPr>
            <a:r>
              <a:rPr sz="650">
                <a:solidFill>
                  <a:srgbClr val="FFFFFF"/>
                </a:solidFill>
                <a:latin typeface="微软雅黑"/>
                <a:cs typeface="微软雅黑"/>
              </a:rPr>
              <a:t>状元成才</a:t>
            </a:r>
            <a:r>
              <a:rPr sz="650" spc="-50">
                <a:solidFill>
                  <a:srgbClr val="FFFFFF"/>
                </a:solidFill>
                <a:latin typeface="微软雅黑"/>
                <a:cs typeface="微软雅黑"/>
              </a:rPr>
              <a:t>路</a:t>
            </a:r>
            <a:endParaRPr sz="650">
              <a:latin typeface="微软雅黑"/>
              <a:cs typeface="微软雅黑"/>
            </a:endParaRPr>
          </a:p>
        </p:txBody>
      </p:sp>
      <p:sp>
        <p:nvSpPr>
          <p:cNvPr id="11" name="object 11"/>
          <p:cNvSpPr txBox="1"/>
          <p:nvPr/>
        </p:nvSpPr>
        <p:spPr>
          <a:xfrm rot="4140000">
            <a:off x="6036719" y="4719701"/>
            <a:ext cx="431260" cy="8445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>
              <a:lnSpc>
                <a:spcPts val="665"/>
              </a:lnSpc>
            </a:pPr>
            <a:r>
              <a:rPr sz="650">
                <a:solidFill>
                  <a:srgbClr val="FFFFFF"/>
                </a:solidFill>
                <a:latin typeface="微软雅黑"/>
                <a:cs typeface="微软雅黑"/>
              </a:rPr>
              <a:t>状元成才</a:t>
            </a:r>
            <a:r>
              <a:rPr sz="650" spc="-50">
                <a:solidFill>
                  <a:srgbClr val="FFFFFF"/>
                </a:solidFill>
                <a:latin typeface="微软雅黑"/>
                <a:cs typeface="微软雅黑"/>
              </a:rPr>
              <a:t>路</a:t>
            </a:r>
            <a:endParaRPr sz="650">
              <a:latin typeface="微软雅黑"/>
              <a:cs typeface="微软雅黑"/>
            </a:endParaRPr>
          </a:p>
        </p:txBody>
      </p:sp>
      <p:sp>
        <p:nvSpPr>
          <p:cNvPr id="12" name="object 12"/>
          <p:cNvSpPr txBox="1"/>
          <p:nvPr/>
        </p:nvSpPr>
        <p:spPr>
          <a:xfrm rot="20280000">
            <a:off x="5288965" y="1795642"/>
            <a:ext cx="432505" cy="8445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>
              <a:lnSpc>
                <a:spcPts val="665"/>
              </a:lnSpc>
            </a:pPr>
            <a:r>
              <a:rPr sz="650">
                <a:solidFill>
                  <a:srgbClr val="FFFFFF"/>
                </a:solidFill>
                <a:latin typeface="微软雅黑"/>
                <a:cs typeface="微软雅黑"/>
              </a:rPr>
              <a:t>状元成才</a:t>
            </a:r>
            <a:r>
              <a:rPr sz="650" spc="-50">
                <a:solidFill>
                  <a:srgbClr val="FFFFFF"/>
                </a:solidFill>
                <a:latin typeface="微软雅黑"/>
                <a:cs typeface="微软雅黑"/>
              </a:rPr>
              <a:t>路</a:t>
            </a:r>
            <a:endParaRPr sz="650">
              <a:latin typeface="微软雅黑"/>
              <a:cs typeface="微软雅黑"/>
            </a:endParaRPr>
          </a:p>
        </p:txBody>
      </p:sp>
      <p:sp>
        <p:nvSpPr>
          <p:cNvPr id="13" name="object 13"/>
          <p:cNvSpPr txBox="1"/>
          <p:nvPr/>
        </p:nvSpPr>
        <p:spPr>
          <a:xfrm rot="21420000">
            <a:off x="5594997" y="2796910"/>
            <a:ext cx="430637" cy="8445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>
              <a:lnSpc>
                <a:spcPts val="665"/>
              </a:lnSpc>
            </a:pPr>
            <a:r>
              <a:rPr sz="650">
                <a:solidFill>
                  <a:srgbClr val="FFFFFF"/>
                </a:solidFill>
                <a:latin typeface="微软雅黑"/>
                <a:cs typeface="微软雅黑"/>
              </a:rPr>
              <a:t>状元成才</a:t>
            </a:r>
            <a:r>
              <a:rPr sz="650" spc="-50">
                <a:solidFill>
                  <a:srgbClr val="FFFFFF"/>
                </a:solidFill>
                <a:latin typeface="微软雅黑"/>
                <a:cs typeface="微软雅黑"/>
              </a:rPr>
              <a:t>路</a:t>
            </a:r>
            <a:endParaRPr sz="650">
              <a:latin typeface="微软雅黑"/>
              <a:cs typeface="微软雅黑"/>
            </a:endParaRPr>
          </a:p>
        </p:txBody>
      </p:sp>
      <p:sp>
        <p:nvSpPr>
          <p:cNvPr id="14" name="object 14"/>
          <p:cNvSpPr txBox="1"/>
          <p:nvPr/>
        </p:nvSpPr>
        <p:spPr>
          <a:xfrm rot="20280000">
            <a:off x="6036147" y="1825275"/>
            <a:ext cx="432505" cy="8445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>
              <a:lnSpc>
                <a:spcPts val="665"/>
              </a:lnSpc>
            </a:pPr>
            <a:r>
              <a:rPr sz="650">
                <a:solidFill>
                  <a:srgbClr val="FFFFFF"/>
                </a:solidFill>
                <a:latin typeface="微软雅黑"/>
                <a:cs typeface="微软雅黑"/>
              </a:rPr>
              <a:t>状元成才</a:t>
            </a:r>
            <a:r>
              <a:rPr sz="650" spc="-50">
                <a:solidFill>
                  <a:srgbClr val="FFFFFF"/>
                </a:solidFill>
                <a:latin typeface="微软雅黑"/>
                <a:cs typeface="微软雅黑"/>
              </a:rPr>
              <a:t>路</a:t>
            </a:r>
            <a:endParaRPr sz="650">
              <a:latin typeface="微软雅黑"/>
              <a:cs typeface="微软雅黑"/>
            </a:endParaRPr>
          </a:p>
        </p:txBody>
      </p:sp>
      <p:sp>
        <p:nvSpPr>
          <p:cNvPr id="15" name="object 15"/>
          <p:cNvSpPr txBox="1"/>
          <p:nvPr/>
        </p:nvSpPr>
        <p:spPr>
          <a:xfrm rot="20280000">
            <a:off x="6529332" y="2111026"/>
            <a:ext cx="432505" cy="8445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>
              <a:lnSpc>
                <a:spcPts val="665"/>
              </a:lnSpc>
            </a:pPr>
            <a:r>
              <a:rPr sz="650">
                <a:solidFill>
                  <a:srgbClr val="FFFFFF"/>
                </a:solidFill>
                <a:latin typeface="微软雅黑"/>
                <a:cs typeface="微软雅黑"/>
              </a:rPr>
              <a:t>状元成才</a:t>
            </a:r>
            <a:r>
              <a:rPr sz="650" spc="-50">
                <a:solidFill>
                  <a:srgbClr val="FFFFFF"/>
                </a:solidFill>
                <a:latin typeface="微软雅黑"/>
                <a:cs typeface="微软雅黑"/>
              </a:rPr>
              <a:t>路</a:t>
            </a:r>
            <a:endParaRPr sz="650">
              <a:latin typeface="微软雅黑"/>
              <a:cs typeface="微软雅黑"/>
            </a:endParaRPr>
          </a:p>
        </p:txBody>
      </p:sp>
      <p:sp>
        <p:nvSpPr>
          <p:cNvPr id="16" name="object 16"/>
          <p:cNvSpPr txBox="1"/>
          <p:nvPr/>
        </p:nvSpPr>
        <p:spPr>
          <a:xfrm rot="21420000">
            <a:off x="6839598" y="3038210"/>
            <a:ext cx="430637" cy="8445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>
              <a:lnSpc>
                <a:spcPts val="665"/>
              </a:lnSpc>
            </a:pPr>
            <a:r>
              <a:rPr sz="650">
                <a:solidFill>
                  <a:srgbClr val="FFFFFF"/>
                </a:solidFill>
                <a:latin typeface="微软雅黑"/>
                <a:cs typeface="微软雅黑"/>
              </a:rPr>
              <a:t>状元成才</a:t>
            </a:r>
            <a:r>
              <a:rPr sz="650" spc="-50">
                <a:solidFill>
                  <a:srgbClr val="FFFFFF"/>
                </a:solidFill>
                <a:latin typeface="微软雅黑"/>
                <a:cs typeface="微软雅黑"/>
              </a:rPr>
              <a:t>路</a:t>
            </a:r>
            <a:endParaRPr sz="650">
              <a:latin typeface="微软雅黑"/>
              <a:cs typeface="微软雅黑"/>
            </a:endParaRPr>
          </a:p>
        </p:txBody>
      </p:sp>
      <p:sp>
        <p:nvSpPr>
          <p:cNvPr id="17" name="object 17"/>
          <p:cNvSpPr txBox="1"/>
          <p:nvPr/>
        </p:nvSpPr>
        <p:spPr>
          <a:xfrm>
            <a:off x="8642951" y="2686812"/>
            <a:ext cx="143510" cy="449580"/>
          </a:xfrm>
          <a:prstGeom prst="rect">
            <a:avLst/>
          </a:prstGeom>
        </p:spPr>
        <p:txBody>
          <a:bodyPr vert="vert270" wrap="square" lIns="0" tIns="1905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50"/>
              </a:spcBef>
            </a:pPr>
            <a:r>
              <a:rPr sz="650">
                <a:solidFill>
                  <a:srgbClr val="FFFFFF"/>
                </a:solidFill>
                <a:latin typeface="微软雅黑"/>
                <a:cs typeface="微软雅黑"/>
              </a:rPr>
              <a:t>状元成才</a:t>
            </a:r>
            <a:r>
              <a:rPr sz="650" spc="-50">
                <a:solidFill>
                  <a:srgbClr val="FFFFFF"/>
                </a:solidFill>
                <a:latin typeface="微软雅黑"/>
                <a:cs typeface="微软雅黑"/>
              </a:rPr>
              <a:t>路</a:t>
            </a:r>
            <a:endParaRPr sz="650">
              <a:latin typeface="微软雅黑"/>
              <a:cs typeface="微软雅黑"/>
            </a:endParaRPr>
          </a:p>
        </p:txBody>
      </p:sp>
      <p:sp>
        <p:nvSpPr>
          <p:cNvPr id="18" name="object 18"/>
          <p:cNvSpPr txBox="1"/>
          <p:nvPr/>
        </p:nvSpPr>
        <p:spPr>
          <a:xfrm rot="21480000">
            <a:off x="7539389" y="3513878"/>
            <a:ext cx="432505" cy="8445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>
              <a:lnSpc>
                <a:spcPts val="665"/>
              </a:lnSpc>
            </a:pPr>
            <a:r>
              <a:rPr sz="650">
                <a:solidFill>
                  <a:srgbClr val="FFFFFF"/>
                </a:solidFill>
                <a:latin typeface="微软雅黑"/>
                <a:cs typeface="微软雅黑"/>
              </a:rPr>
              <a:t>状元成才</a:t>
            </a:r>
            <a:r>
              <a:rPr sz="650" spc="-50">
                <a:solidFill>
                  <a:srgbClr val="FFFFFF"/>
                </a:solidFill>
                <a:latin typeface="微软雅黑"/>
                <a:cs typeface="微软雅黑"/>
              </a:rPr>
              <a:t>路</a:t>
            </a:r>
            <a:endParaRPr sz="650">
              <a:latin typeface="微软雅黑"/>
              <a:cs typeface="微软雅黑"/>
            </a:endParaRPr>
          </a:p>
        </p:txBody>
      </p:sp>
      <p:sp>
        <p:nvSpPr>
          <p:cNvPr id="19" name="object 19"/>
          <p:cNvSpPr txBox="1"/>
          <p:nvPr/>
        </p:nvSpPr>
        <p:spPr>
          <a:xfrm>
            <a:off x="8022767" y="4452114"/>
            <a:ext cx="143510" cy="449580"/>
          </a:xfrm>
          <a:prstGeom prst="rect">
            <a:avLst/>
          </a:prstGeom>
        </p:spPr>
        <p:txBody>
          <a:bodyPr vert="vert270" wrap="square" lIns="0" tIns="1905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50"/>
              </a:spcBef>
            </a:pPr>
            <a:r>
              <a:rPr sz="650">
                <a:solidFill>
                  <a:srgbClr val="FFFFFF"/>
                </a:solidFill>
                <a:latin typeface="微软雅黑"/>
                <a:cs typeface="微软雅黑"/>
              </a:rPr>
              <a:t>状元成才</a:t>
            </a:r>
            <a:r>
              <a:rPr sz="650" spc="-50">
                <a:solidFill>
                  <a:srgbClr val="FFFFFF"/>
                </a:solidFill>
                <a:latin typeface="微软雅黑"/>
                <a:cs typeface="微软雅黑"/>
              </a:rPr>
              <a:t>路</a:t>
            </a:r>
            <a:endParaRPr sz="650">
              <a:latin typeface="微软雅黑"/>
              <a:cs typeface="微软雅黑"/>
            </a:endParaRPr>
          </a:p>
        </p:txBody>
      </p:sp>
      <p:sp>
        <p:nvSpPr>
          <p:cNvPr id="20" name="object 20"/>
          <p:cNvSpPr txBox="1"/>
          <p:nvPr/>
        </p:nvSpPr>
        <p:spPr>
          <a:xfrm rot="1200000">
            <a:off x="1601527" y="5224194"/>
            <a:ext cx="431260" cy="8445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>
              <a:lnSpc>
                <a:spcPts val="665"/>
              </a:lnSpc>
            </a:pPr>
            <a:r>
              <a:rPr sz="650">
                <a:solidFill>
                  <a:srgbClr val="FFFFFF"/>
                </a:solidFill>
                <a:latin typeface="微软雅黑"/>
                <a:cs typeface="微软雅黑"/>
              </a:rPr>
              <a:t>状元成才</a:t>
            </a:r>
            <a:r>
              <a:rPr sz="650" spc="-50">
                <a:solidFill>
                  <a:srgbClr val="FFFFFF"/>
                </a:solidFill>
                <a:latin typeface="微软雅黑"/>
                <a:cs typeface="微软雅黑"/>
              </a:rPr>
              <a:t>路</a:t>
            </a:r>
            <a:endParaRPr sz="650">
              <a:latin typeface="微软雅黑"/>
              <a:cs typeface="微软雅黑"/>
            </a:endParaRPr>
          </a:p>
        </p:txBody>
      </p:sp>
      <p:sp>
        <p:nvSpPr>
          <p:cNvPr id="21" name="object 21"/>
          <p:cNvSpPr txBox="1"/>
          <p:nvPr/>
        </p:nvSpPr>
        <p:spPr>
          <a:xfrm rot="4140000">
            <a:off x="2942150" y="4662552"/>
            <a:ext cx="431260" cy="8445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>
              <a:lnSpc>
                <a:spcPts val="665"/>
              </a:lnSpc>
            </a:pPr>
            <a:r>
              <a:rPr sz="650">
                <a:solidFill>
                  <a:srgbClr val="FFFFFF"/>
                </a:solidFill>
                <a:latin typeface="微软雅黑"/>
                <a:cs typeface="微软雅黑"/>
              </a:rPr>
              <a:t>状元成才</a:t>
            </a:r>
            <a:r>
              <a:rPr sz="650" spc="-50">
                <a:solidFill>
                  <a:srgbClr val="FFFFFF"/>
                </a:solidFill>
                <a:latin typeface="微软雅黑"/>
                <a:cs typeface="微软雅黑"/>
              </a:rPr>
              <a:t>路</a:t>
            </a:r>
            <a:endParaRPr sz="650">
              <a:latin typeface="微软雅黑"/>
              <a:cs typeface="微软雅黑"/>
            </a:endParaRPr>
          </a:p>
        </p:txBody>
      </p:sp>
      <p:sp>
        <p:nvSpPr>
          <p:cNvPr id="22" name="object 22"/>
          <p:cNvSpPr txBox="1"/>
          <p:nvPr/>
        </p:nvSpPr>
        <p:spPr>
          <a:xfrm rot="20280000">
            <a:off x="2228265" y="4365275"/>
            <a:ext cx="432505" cy="8445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>
              <a:lnSpc>
                <a:spcPts val="665"/>
              </a:lnSpc>
            </a:pPr>
            <a:r>
              <a:rPr sz="650">
                <a:solidFill>
                  <a:srgbClr val="FFFFFF"/>
                </a:solidFill>
                <a:latin typeface="微软雅黑"/>
                <a:cs typeface="微软雅黑"/>
              </a:rPr>
              <a:t>状元成才</a:t>
            </a:r>
            <a:r>
              <a:rPr sz="650" spc="-50">
                <a:solidFill>
                  <a:srgbClr val="FFFFFF"/>
                </a:solidFill>
                <a:latin typeface="微软雅黑"/>
                <a:cs typeface="微软雅黑"/>
              </a:rPr>
              <a:t>路</a:t>
            </a:r>
            <a:endParaRPr sz="650">
              <a:latin typeface="微软雅黑"/>
              <a:cs typeface="微软雅黑"/>
            </a:endParaRPr>
          </a:p>
        </p:txBody>
      </p:sp>
      <p:sp>
        <p:nvSpPr>
          <p:cNvPr id="23" name="object 23"/>
          <p:cNvSpPr txBox="1"/>
          <p:nvPr/>
        </p:nvSpPr>
        <p:spPr>
          <a:xfrm rot="1020000">
            <a:off x="3400845" y="3729964"/>
            <a:ext cx="431260" cy="8445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>
              <a:lnSpc>
                <a:spcPts val="665"/>
              </a:lnSpc>
            </a:pPr>
            <a:r>
              <a:rPr sz="650">
                <a:solidFill>
                  <a:srgbClr val="FFFFFF"/>
                </a:solidFill>
                <a:latin typeface="微软雅黑"/>
                <a:cs typeface="微软雅黑"/>
              </a:rPr>
              <a:t>状元成才</a:t>
            </a:r>
            <a:r>
              <a:rPr sz="650" spc="-50">
                <a:solidFill>
                  <a:srgbClr val="FFFFFF"/>
                </a:solidFill>
                <a:latin typeface="微软雅黑"/>
                <a:cs typeface="微软雅黑"/>
              </a:rPr>
              <a:t>路</a:t>
            </a:r>
            <a:endParaRPr sz="650">
              <a:latin typeface="微软雅黑"/>
              <a:cs typeface="微软雅黑"/>
            </a:endParaRPr>
          </a:p>
        </p:txBody>
      </p:sp>
      <p:sp>
        <p:nvSpPr>
          <p:cNvPr id="24" name="object 24"/>
          <p:cNvSpPr txBox="1"/>
          <p:nvPr/>
        </p:nvSpPr>
        <p:spPr>
          <a:xfrm rot="20280000">
            <a:off x="4304714" y="4255208"/>
            <a:ext cx="432505" cy="8445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>
              <a:lnSpc>
                <a:spcPts val="665"/>
              </a:lnSpc>
            </a:pPr>
            <a:r>
              <a:rPr sz="650">
                <a:solidFill>
                  <a:srgbClr val="FFFFFF"/>
                </a:solidFill>
                <a:latin typeface="微软雅黑"/>
                <a:cs typeface="微软雅黑"/>
              </a:rPr>
              <a:t>状元成才</a:t>
            </a:r>
            <a:r>
              <a:rPr sz="650" spc="-50">
                <a:solidFill>
                  <a:srgbClr val="FFFFFF"/>
                </a:solidFill>
                <a:latin typeface="微软雅黑"/>
                <a:cs typeface="微软雅黑"/>
              </a:rPr>
              <a:t>路</a:t>
            </a:r>
            <a:endParaRPr sz="650">
              <a:latin typeface="微软雅黑"/>
              <a:cs typeface="微软雅黑"/>
            </a:endParaRPr>
          </a:p>
        </p:txBody>
      </p:sp>
      <p:sp>
        <p:nvSpPr>
          <p:cNvPr id="25" name="object 25"/>
          <p:cNvSpPr txBox="1"/>
          <p:nvPr/>
        </p:nvSpPr>
        <p:spPr>
          <a:xfrm rot="21480000">
            <a:off x="1136472" y="2099945"/>
            <a:ext cx="432505" cy="8445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>
              <a:lnSpc>
                <a:spcPts val="665"/>
              </a:lnSpc>
            </a:pPr>
            <a:r>
              <a:rPr sz="650">
                <a:solidFill>
                  <a:srgbClr val="FFFFFF"/>
                </a:solidFill>
                <a:latin typeface="微软雅黑"/>
                <a:cs typeface="微软雅黑"/>
              </a:rPr>
              <a:t>状元成才</a:t>
            </a:r>
            <a:r>
              <a:rPr sz="650" spc="-50">
                <a:solidFill>
                  <a:srgbClr val="FFFFFF"/>
                </a:solidFill>
                <a:latin typeface="微软雅黑"/>
                <a:cs typeface="微软雅黑"/>
              </a:rPr>
              <a:t>路</a:t>
            </a:r>
            <a:endParaRPr sz="650">
              <a:latin typeface="微软雅黑"/>
              <a:cs typeface="微软雅黑"/>
            </a:endParaRPr>
          </a:p>
        </p:txBody>
      </p:sp>
      <p:sp>
        <p:nvSpPr>
          <p:cNvPr id="26" name="object 26"/>
          <p:cNvSpPr txBox="1"/>
          <p:nvPr/>
        </p:nvSpPr>
        <p:spPr>
          <a:xfrm rot="1020000">
            <a:off x="1191045" y="4591448"/>
            <a:ext cx="431260" cy="8445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>
              <a:lnSpc>
                <a:spcPts val="665"/>
              </a:lnSpc>
            </a:pPr>
            <a:r>
              <a:rPr sz="650">
                <a:solidFill>
                  <a:srgbClr val="FFFFFF"/>
                </a:solidFill>
                <a:latin typeface="微软雅黑"/>
                <a:cs typeface="微软雅黑"/>
              </a:rPr>
              <a:t>状元成才</a:t>
            </a:r>
            <a:r>
              <a:rPr sz="650" spc="-50">
                <a:solidFill>
                  <a:srgbClr val="FFFFFF"/>
                </a:solidFill>
                <a:latin typeface="微软雅黑"/>
                <a:cs typeface="微软雅黑"/>
              </a:rPr>
              <a:t>路</a:t>
            </a:r>
            <a:endParaRPr sz="650">
              <a:latin typeface="微软雅黑"/>
              <a:cs typeface="微软雅黑"/>
            </a:endParaRPr>
          </a:p>
        </p:txBody>
      </p:sp>
      <p:sp>
        <p:nvSpPr>
          <p:cNvPr id="27" name="object 27"/>
          <p:cNvSpPr txBox="1"/>
          <p:nvPr/>
        </p:nvSpPr>
        <p:spPr>
          <a:xfrm rot="21480000">
            <a:off x="4099805" y="5175462"/>
            <a:ext cx="432505" cy="8445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>
              <a:lnSpc>
                <a:spcPts val="665"/>
              </a:lnSpc>
            </a:pPr>
            <a:r>
              <a:rPr sz="650">
                <a:solidFill>
                  <a:srgbClr val="FFFFFF"/>
                </a:solidFill>
                <a:latin typeface="微软雅黑"/>
                <a:cs typeface="微软雅黑"/>
              </a:rPr>
              <a:t>状元成才</a:t>
            </a:r>
            <a:r>
              <a:rPr sz="650" spc="-50">
                <a:solidFill>
                  <a:srgbClr val="FFFFFF"/>
                </a:solidFill>
                <a:latin typeface="微软雅黑"/>
                <a:cs typeface="微软雅黑"/>
              </a:rPr>
              <a:t>路</a:t>
            </a:r>
            <a:endParaRPr sz="650">
              <a:latin typeface="微软雅黑"/>
              <a:cs typeface="微软雅黑"/>
            </a:endParaRPr>
          </a:p>
        </p:txBody>
      </p:sp>
      <p:sp>
        <p:nvSpPr>
          <p:cNvPr id="28" name="object 28"/>
          <p:cNvSpPr txBox="1"/>
          <p:nvPr/>
        </p:nvSpPr>
        <p:spPr>
          <a:xfrm rot="21480000">
            <a:off x="5630156" y="4286462"/>
            <a:ext cx="432505" cy="8445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>
              <a:lnSpc>
                <a:spcPts val="665"/>
              </a:lnSpc>
            </a:pPr>
            <a:r>
              <a:rPr sz="650">
                <a:solidFill>
                  <a:srgbClr val="FFFFFF"/>
                </a:solidFill>
                <a:latin typeface="微软雅黑"/>
                <a:cs typeface="微软雅黑"/>
              </a:rPr>
              <a:t>状元成才</a:t>
            </a:r>
            <a:r>
              <a:rPr sz="650" spc="-50">
                <a:solidFill>
                  <a:srgbClr val="FFFFFF"/>
                </a:solidFill>
                <a:latin typeface="微软雅黑"/>
                <a:cs typeface="微软雅黑"/>
              </a:rPr>
              <a:t>路</a:t>
            </a:r>
            <a:endParaRPr sz="650">
              <a:latin typeface="微软雅黑"/>
              <a:cs typeface="微软雅黑"/>
            </a:endParaRPr>
          </a:p>
        </p:txBody>
      </p:sp>
      <p:sp>
        <p:nvSpPr>
          <p:cNvPr id="29" name="object 29"/>
          <p:cNvSpPr txBox="1"/>
          <p:nvPr/>
        </p:nvSpPr>
        <p:spPr>
          <a:xfrm rot="21480000">
            <a:off x="5852405" y="5298229"/>
            <a:ext cx="432505" cy="8445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>
              <a:lnSpc>
                <a:spcPts val="665"/>
              </a:lnSpc>
            </a:pPr>
            <a:r>
              <a:rPr sz="650">
                <a:solidFill>
                  <a:srgbClr val="FFFFFF"/>
                </a:solidFill>
                <a:latin typeface="微软雅黑"/>
                <a:cs typeface="微软雅黑"/>
              </a:rPr>
              <a:t>状元成才</a:t>
            </a:r>
            <a:r>
              <a:rPr sz="650" spc="-50">
                <a:solidFill>
                  <a:srgbClr val="FFFFFF"/>
                </a:solidFill>
                <a:latin typeface="微软雅黑"/>
                <a:cs typeface="微软雅黑"/>
              </a:rPr>
              <a:t>路</a:t>
            </a:r>
            <a:endParaRPr sz="650">
              <a:latin typeface="微软雅黑"/>
              <a:cs typeface="微软雅黑"/>
            </a:endParaRPr>
          </a:p>
        </p:txBody>
      </p:sp>
      <p:sp>
        <p:nvSpPr>
          <p:cNvPr id="30" name="object 30"/>
          <p:cNvSpPr txBox="1"/>
          <p:nvPr/>
        </p:nvSpPr>
        <p:spPr>
          <a:xfrm rot="16560000">
            <a:off x="521930" y="2778836"/>
            <a:ext cx="431883" cy="8445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>
              <a:lnSpc>
                <a:spcPts val="665"/>
              </a:lnSpc>
            </a:pPr>
            <a:r>
              <a:rPr sz="650">
                <a:solidFill>
                  <a:srgbClr val="FFFFFF"/>
                </a:solidFill>
                <a:latin typeface="微软雅黑"/>
                <a:cs typeface="微软雅黑"/>
              </a:rPr>
              <a:t>状元成才</a:t>
            </a:r>
            <a:r>
              <a:rPr sz="650" spc="-50">
                <a:solidFill>
                  <a:srgbClr val="FFFFFF"/>
                </a:solidFill>
                <a:latin typeface="微软雅黑"/>
                <a:cs typeface="微软雅黑"/>
              </a:rPr>
              <a:t>路</a:t>
            </a:r>
            <a:endParaRPr sz="650">
              <a:latin typeface="微软雅黑"/>
              <a:cs typeface="微软雅黑"/>
            </a:endParaRPr>
          </a:p>
        </p:txBody>
      </p:sp>
      <p:sp>
        <p:nvSpPr>
          <p:cNvPr id="31" name="object 31"/>
          <p:cNvSpPr txBox="1"/>
          <p:nvPr/>
        </p:nvSpPr>
        <p:spPr>
          <a:xfrm rot="4140000">
            <a:off x="1871118" y="2933236"/>
            <a:ext cx="431260" cy="8445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>
              <a:lnSpc>
                <a:spcPts val="665"/>
              </a:lnSpc>
            </a:pPr>
            <a:r>
              <a:rPr sz="650">
                <a:solidFill>
                  <a:srgbClr val="FFFFFF"/>
                </a:solidFill>
                <a:latin typeface="微软雅黑"/>
                <a:cs typeface="微软雅黑"/>
              </a:rPr>
              <a:t>状元成才</a:t>
            </a:r>
            <a:r>
              <a:rPr sz="650" spc="-50">
                <a:solidFill>
                  <a:srgbClr val="FFFFFF"/>
                </a:solidFill>
                <a:latin typeface="微软雅黑"/>
                <a:cs typeface="微软雅黑"/>
              </a:rPr>
              <a:t>路</a:t>
            </a:r>
            <a:endParaRPr sz="650">
              <a:latin typeface="微软雅黑"/>
              <a:cs typeface="微软雅黑"/>
            </a:endParaRPr>
          </a:p>
        </p:txBody>
      </p:sp>
      <p:sp>
        <p:nvSpPr>
          <p:cNvPr id="32" name="object 32"/>
          <p:cNvSpPr txBox="1"/>
          <p:nvPr/>
        </p:nvSpPr>
        <p:spPr>
          <a:xfrm rot="21480000">
            <a:off x="516289" y="1841711"/>
            <a:ext cx="432505" cy="8445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>
              <a:lnSpc>
                <a:spcPts val="665"/>
              </a:lnSpc>
            </a:pPr>
            <a:r>
              <a:rPr sz="650">
                <a:solidFill>
                  <a:srgbClr val="FFFFFF"/>
                </a:solidFill>
                <a:latin typeface="微软雅黑"/>
                <a:cs typeface="微软雅黑"/>
              </a:rPr>
              <a:t>状元成才</a:t>
            </a:r>
            <a:r>
              <a:rPr sz="650" spc="-50">
                <a:solidFill>
                  <a:srgbClr val="FFFFFF"/>
                </a:solidFill>
                <a:latin typeface="微软雅黑"/>
                <a:cs typeface="微软雅黑"/>
              </a:rPr>
              <a:t>路</a:t>
            </a:r>
            <a:endParaRPr sz="650">
              <a:latin typeface="微软雅黑"/>
              <a:cs typeface="微软雅黑"/>
            </a:endParaRPr>
          </a:p>
        </p:txBody>
      </p:sp>
      <p:sp>
        <p:nvSpPr>
          <p:cNvPr id="33" name="object 33"/>
          <p:cNvSpPr txBox="1"/>
          <p:nvPr/>
        </p:nvSpPr>
        <p:spPr>
          <a:xfrm rot="1020000">
            <a:off x="1870496" y="2303332"/>
            <a:ext cx="431260" cy="8445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>
              <a:lnSpc>
                <a:spcPts val="665"/>
              </a:lnSpc>
            </a:pPr>
            <a:r>
              <a:rPr sz="650">
                <a:solidFill>
                  <a:srgbClr val="FFFFFF"/>
                </a:solidFill>
                <a:latin typeface="微软雅黑"/>
                <a:cs typeface="微软雅黑"/>
              </a:rPr>
              <a:t>状元成才</a:t>
            </a:r>
            <a:r>
              <a:rPr sz="650" spc="-50">
                <a:solidFill>
                  <a:srgbClr val="FFFFFF"/>
                </a:solidFill>
                <a:latin typeface="微软雅黑"/>
                <a:cs typeface="微软雅黑"/>
              </a:rPr>
              <a:t>路</a:t>
            </a:r>
            <a:endParaRPr sz="650">
              <a:latin typeface="微软雅黑"/>
              <a:cs typeface="微软雅黑"/>
            </a:endParaRPr>
          </a:p>
        </p:txBody>
      </p:sp>
      <p:sp>
        <p:nvSpPr>
          <p:cNvPr id="34" name="object 34"/>
          <p:cNvSpPr txBox="1"/>
          <p:nvPr/>
        </p:nvSpPr>
        <p:spPr>
          <a:xfrm rot="20280000">
            <a:off x="2911947" y="1588208"/>
            <a:ext cx="432505" cy="8445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>
              <a:lnSpc>
                <a:spcPts val="665"/>
              </a:lnSpc>
            </a:pPr>
            <a:r>
              <a:rPr sz="650">
                <a:solidFill>
                  <a:srgbClr val="FFFFFF"/>
                </a:solidFill>
                <a:latin typeface="微软雅黑"/>
                <a:cs typeface="微软雅黑"/>
              </a:rPr>
              <a:t>状元成才</a:t>
            </a:r>
            <a:r>
              <a:rPr sz="650" spc="-50">
                <a:solidFill>
                  <a:srgbClr val="FFFFFF"/>
                </a:solidFill>
                <a:latin typeface="微软雅黑"/>
                <a:cs typeface="微软雅黑"/>
              </a:rPr>
              <a:t>路</a:t>
            </a:r>
            <a:endParaRPr sz="650">
              <a:latin typeface="微软雅黑"/>
              <a:cs typeface="微软雅黑"/>
            </a:endParaRPr>
          </a:p>
        </p:txBody>
      </p:sp>
      <p:sp>
        <p:nvSpPr>
          <p:cNvPr id="35" name="object 35"/>
          <p:cNvSpPr txBox="1"/>
          <p:nvPr/>
        </p:nvSpPr>
        <p:spPr>
          <a:xfrm rot="20280000">
            <a:off x="3671831" y="1814693"/>
            <a:ext cx="432505" cy="8445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>
              <a:lnSpc>
                <a:spcPts val="665"/>
              </a:lnSpc>
            </a:pPr>
            <a:r>
              <a:rPr sz="650">
                <a:solidFill>
                  <a:srgbClr val="FFFFFF"/>
                </a:solidFill>
                <a:latin typeface="微软雅黑"/>
                <a:cs typeface="微软雅黑"/>
              </a:rPr>
              <a:t>状元成才</a:t>
            </a:r>
            <a:r>
              <a:rPr sz="650" spc="-50">
                <a:solidFill>
                  <a:srgbClr val="FFFFFF"/>
                </a:solidFill>
                <a:latin typeface="微软雅黑"/>
                <a:cs typeface="微软雅黑"/>
              </a:rPr>
              <a:t>路</a:t>
            </a:r>
            <a:endParaRPr sz="650">
              <a:latin typeface="微软雅黑"/>
              <a:cs typeface="微软雅黑"/>
            </a:endParaRPr>
          </a:p>
        </p:txBody>
      </p:sp>
      <p:sp>
        <p:nvSpPr>
          <p:cNvPr id="36" name="object 36"/>
          <p:cNvSpPr txBox="1"/>
          <p:nvPr/>
        </p:nvSpPr>
        <p:spPr>
          <a:xfrm rot="21420000">
            <a:off x="3308997" y="2564077"/>
            <a:ext cx="430637" cy="8445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>
              <a:lnSpc>
                <a:spcPts val="665"/>
              </a:lnSpc>
            </a:pPr>
            <a:r>
              <a:rPr sz="650">
                <a:solidFill>
                  <a:srgbClr val="FFFFFF"/>
                </a:solidFill>
                <a:latin typeface="微软雅黑"/>
                <a:cs typeface="微软雅黑"/>
              </a:rPr>
              <a:t>状元成才</a:t>
            </a:r>
            <a:r>
              <a:rPr sz="650" spc="-50">
                <a:solidFill>
                  <a:srgbClr val="FFFFFF"/>
                </a:solidFill>
                <a:latin typeface="微软雅黑"/>
                <a:cs typeface="微软雅黑"/>
              </a:rPr>
              <a:t>路</a:t>
            </a:r>
            <a:endParaRPr sz="650">
              <a:latin typeface="微软雅黑"/>
              <a:cs typeface="微软雅黑"/>
            </a:endParaRPr>
          </a:p>
        </p:txBody>
      </p:sp>
      <p:sp>
        <p:nvSpPr>
          <p:cNvPr id="37" name="object 37"/>
          <p:cNvSpPr txBox="1"/>
          <p:nvPr/>
        </p:nvSpPr>
        <p:spPr>
          <a:xfrm rot="20280000">
            <a:off x="4457114" y="2111026"/>
            <a:ext cx="432505" cy="8445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>
              <a:lnSpc>
                <a:spcPts val="665"/>
              </a:lnSpc>
            </a:pPr>
            <a:r>
              <a:rPr sz="650">
                <a:solidFill>
                  <a:srgbClr val="FFFFFF"/>
                </a:solidFill>
                <a:latin typeface="微软雅黑"/>
                <a:cs typeface="微软雅黑"/>
              </a:rPr>
              <a:t>状元成才</a:t>
            </a:r>
            <a:r>
              <a:rPr sz="650" spc="-50">
                <a:solidFill>
                  <a:srgbClr val="FFFFFF"/>
                </a:solidFill>
                <a:latin typeface="微软雅黑"/>
                <a:cs typeface="微软雅黑"/>
              </a:rPr>
              <a:t>路</a:t>
            </a:r>
            <a:endParaRPr sz="650">
              <a:latin typeface="微软雅黑"/>
              <a:cs typeface="微软雅黑"/>
            </a:endParaRPr>
          </a:p>
        </p:txBody>
      </p:sp>
      <p:sp>
        <p:nvSpPr>
          <p:cNvPr id="38" name="object 38"/>
          <p:cNvSpPr txBox="1"/>
          <p:nvPr/>
        </p:nvSpPr>
        <p:spPr>
          <a:xfrm rot="20280000">
            <a:off x="3887731" y="2885726"/>
            <a:ext cx="432505" cy="8445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>
              <a:lnSpc>
                <a:spcPts val="665"/>
              </a:lnSpc>
            </a:pPr>
            <a:r>
              <a:rPr sz="650">
                <a:solidFill>
                  <a:srgbClr val="FFFFFF"/>
                </a:solidFill>
                <a:latin typeface="微软雅黑"/>
                <a:cs typeface="微软雅黑"/>
              </a:rPr>
              <a:t>状元成才</a:t>
            </a:r>
            <a:r>
              <a:rPr sz="650" spc="-50">
                <a:solidFill>
                  <a:srgbClr val="FFFFFF"/>
                </a:solidFill>
                <a:latin typeface="微软雅黑"/>
                <a:cs typeface="微软雅黑"/>
              </a:rPr>
              <a:t>路</a:t>
            </a:r>
            <a:endParaRPr sz="650">
              <a:latin typeface="微软雅黑"/>
              <a:cs typeface="微软雅黑"/>
            </a:endParaRPr>
          </a:p>
        </p:txBody>
      </p:sp>
      <p:sp>
        <p:nvSpPr>
          <p:cNvPr id="39" name="object 39"/>
          <p:cNvSpPr txBox="1"/>
          <p:nvPr/>
        </p:nvSpPr>
        <p:spPr>
          <a:xfrm rot="20280000">
            <a:off x="4734398" y="3067760"/>
            <a:ext cx="432505" cy="8445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>
              <a:lnSpc>
                <a:spcPts val="665"/>
              </a:lnSpc>
            </a:pPr>
            <a:r>
              <a:rPr sz="650">
                <a:solidFill>
                  <a:srgbClr val="FFFFFF"/>
                </a:solidFill>
                <a:latin typeface="微软雅黑"/>
                <a:cs typeface="微软雅黑"/>
              </a:rPr>
              <a:t>状元成才</a:t>
            </a:r>
            <a:r>
              <a:rPr sz="650" spc="-50">
                <a:solidFill>
                  <a:srgbClr val="FFFFFF"/>
                </a:solidFill>
                <a:latin typeface="微软雅黑"/>
                <a:cs typeface="微软雅黑"/>
              </a:rPr>
              <a:t>路</a:t>
            </a:r>
            <a:endParaRPr sz="650">
              <a:latin typeface="微软雅黑"/>
              <a:cs typeface="微软雅黑"/>
            </a:endParaRPr>
          </a:p>
        </p:txBody>
      </p:sp>
      <p:sp>
        <p:nvSpPr>
          <p:cNvPr id="40" name="object 40"/>
          <p:cNvSpPr txBox="1"/>
          <p:nvPr/>
        </p:nvSpPr>
        <p:spPr>
          <a:xfrm rot="1200000">
            <a:off x="6905895" y="4775462"/>
            <a:ext cx="431260" cy="8445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>
              <a:lnSpc>
                <a:spcPts val="665"/>
              </a:lnSpc>
            </a:pPr>
            <a:r>
              <a:rPr sz="650">
                <a:solidFill>
                  <a:srgbClr val="FFFFFF"/>
                </a:solidFill>
                <a:latin typeface="微软雅黑"/>
                <a:cs typeface="微软雅黑"/>
              </a:rPr>
              <a:t>状元成才</a:t>
            </a:r>
            <a:r>
              <a:rPr sz="650" spc="-50">
                <a:solidFill>
                  <a:srgbClr val="FFFFFF"/>
                </a:solidFill>
                <a:latin typeface="微软雅黑"/>
                <a:cs typeface="微软雅黑"/>
              </a:rPr>
              <a:t>路</a:t>
            </a:r>
            <a:endParaRPr sz="650">
              <a:latin typeface="微软雅黑"/>
              <a:cs typeface="微软雅黑"/>
            </a:endParaRPr>
          </a:p>
        </p:txBody>
      </p:sp>
      <p:sp>
        <p:nvSpPr>
          <p:cNvPr id="41" name="object 41"/>
          <p:cNvSpPr txBox="1"/>
          <p:nvPr/>
        </p:nvSpPr>
        <p:spPr>
          <a:xfrm rot="20580000">
            <a:off x="8506182" y="5250698"/>
            <a:ext cx="431260" cy="8445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>
              <a:lnSpc>
                <a:spcPts val="665"/>
              </a:lnSpc>
            </a:pPr>
            <a:r>
              <a:rPr sz="650">
                <a:solidFill>
                  <a:srgbClr val="FFFFFF"/>
                </a:solidFill>
                <a:latin typeface="微软雅黑"/>
                <a:cs typeface="微软雅黑"/>
              </a:rPr>
              <a:t>状元成才</a:t>
            </a:r>
            <a:r>
              <a:rPr sz="650" spc="-50">
                <a:solidFill>
                  <a:srgbClr val="FFFFFF"/>
                </a:solidFill>
                <a:latin typeface="微软雅黑"/>
                <a:cs typeface="微软雅黑"/>
              </a:rPr>
              <a:t>路</a:t>
            </a:r>
            <a:endParaRPr sz="650">
              <a:latin typeface="微软雅黑"/>
              <a:cs typeface="微软雅黑"/>
            </a:endParaRPr>
          </a:p>
        </p:txBody>
      </p:sp>
      <p:sp>
        <p:nvSpPr>
          <p:cNvPr id="42" name="object 42"/>
          <p:cNvSpPr txBox="1"/>
          <p:nvPr/>
        </p:nvSpPr>
        <p:spPr>
          <a:xfrm rot="360000">
            <a:off x="7785095" y="3870054"/>
            <a:ext cx="431260" cy="8445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>
              <a:lnSpc>
                <a:spcPts val="665"/>
              </a:lnSpc>
            </a:pPr>
            <a:r>
              <a:rPr sz="650">
                <a:solidFill>
                  <a:srgbClr val="FFFFFF"/>
                </a:solidFill>
                <a:latin typeface="微软雅黑"/>
                <a:cs typeface="微软雅黑"/>
              </a:rPr>
              <a:t>状元成才</a:t>
            </a:r>
            <a:r>
              <a:rPr sz="650" spc="-50">
                <a:solidFill>
                  <a:srgbClr val="FFFFFF"/>
                </a:solidFill>
                <a:latin typeface="微软雅黑"/>
                <a:cs typeface="微软雅黑"/>
              </a:rPr>
              <a:t>路</a:t>
            </a:r>
            <a:endParaRPr sz="650">
              <a:latin typeface="微软雅黑"/>
              <a:cs typeface="微软雅黑"/>
            </a:endParaRPr>
          </a:p>
        </p:txBody>
      </p:sp>
      <p:sp>
        <p:nvSpPr>
          <p:cNvPr id="43" name="object 43"/>
          <p:cNvSpPr txBox="1"/>
          <p:nvPr/>
        </p:nvSpPr>
        <p:spPr>
          <a:xfrm rot="780000">
            <a:off x="7131907" y="5357853"/>
            <a:ext cx="432505" cy="825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>
              <a:lnSpc>
                <a:spcPts val="640"/>
              </a:lnSpc>
            </a:pPr>
            <a:r>
              <a:rPr sz="650">
                <a:solidFill>
                  <a:srgbClr val="FFFFFF"/>
                </a:solidFill>
                <a:latin typeface="微软雅黑"/>
                <a:cs typeface="微软雅黑"/>
              </a:rPr>
              <a:t>状元成才</a:t>
            </a:r>
            <a:r>
              <a:rPr sz="650" spc="-50">
                <a:solidFill>
                  <a:srgbClr val="FFFFFF"/>
                </a:solidFill>
                <a:latin typeface="微软雅黑"/>
                <a:cs typeface="微软雅黑"/>
              </a:rPr>
              <a:t>路</a:t>
            </a:r>
            <a:endParaRPr sz="650">
              <a:latin typeface="微软雅黑"/>
              <a:cs typeface="微软雅黑"/>
            </a:endParaRPr>
          </a:p>
        </p:txBody>
      </p:sp>
      <p:sp>
        <p:nvSpPr>
          <p:cNvPr id="44" name="object 44"/>
          <p:cNvSpPr txBox="1"/>
          <p:nvPr/>
        </p:nvSpPr>
        <p:spPr>
          <a:xfrm rot="17100000">
            <a:off x="9129517" y="3391034"/>
            <a:ext cx="431260" cy="8445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>
              <a:lnSpc>
                <a:spcPts val="665"/>
              </a:lnSpc>
            </a:pPr>
            <a:r>
              <a:rPr sz="650">
                <a:solidFill>
                  <a:srgbClr val="FFFFFF"/>
                </a:solidFill>
                <a:latin typeface="微软雅黑"/>
                <a:cs typeface="微软雅黑"/>
              </a:rPr>
              <a:t>状元成才</a:t>
            </a:r>
            <a:r>
              <a:rPr sz="650" spc="-50">
                <a:solidFill>
                  <a:srgbClr val="FFFFFF"/>
                </a:solidFill>
                <a:latin typeface="微软雅黑"/>
                <a:cs typeface="微软雅黑"/>
              </a:rPr>
              <a:t>路</a:t>
            </a:r>
            <a:endParaRPr sz="650">
              <a:latin typeface="微软雅黑"/>
              <a:cs typeface="微软雅黑"/>
            </a:endParaRPr>
          </a:p>
        </p:txBody>
      </p:sp>
      <p:sp>
        <p:nvSpPr>
          <p:cNvPr id="45" name="object 45"/>
          <p:cNvSpPr txBox="1"/>
          <p:nvPr/>
        </p:nvSpPr>
        <p:spPr>
          <a:xfrm rot="2700000">
            <a:off x="10175216" y="4139170"/>
            <a:ext cx="431260" cy="8445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>
              <a:lnSpc>
                <a:spcPts val="665"/>
              </a:lnSpc>
            </a:pPr>
            <a:r>
              <a:rPr sz="650">
                <a:solidFill>
                  <a:srgbClr val="FFFFFF"/>
                </a:solidFill>
                <a:latin typeface="微软雅黑"/>
                <a:cs typeface="微软雅黑"/>
              </a:rPr>
              <a:t>状元成才</a:t>
            </a:r>
            <a:r>
              <a:rPr sz="650" spc="-50">
                <a:solidFill>
                  <a:srgbClr val="FFFFFF"/>
                </a:solidFill>
                <a:latin typeface="微软雅黑"/>
                <a:cs typeface="微软雅黑"/>
              </a:rPr>
              <a:t>路</a:t>
            </a:r>
            <a:endParaRPr sz="650">
              <a:latin typeface="微软雅黑"/>
              <a:cs typeface="微软雅黑"/>
            </a:endParaRPr>
          </a:p>
        </p:txBody>
      </p:sp>
      <p:sp>
        <p:nvSpPr>
          <p:cNvPr id="46" name="object 46"/>
          <p:cNvSpPr txBox="1"/>
          <p:nvPr/>
        </p:nvSpPr>
        <p:spPr>
          <a:xfrm rot="18180000">
            <a:off x="9082625" y="4596553"/>
            <a:ext cx="431883" cy="8445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>
              <a:lnSpc>
                <a:spcPts val="665"/>
              </a:lnSpc>
            </a:pPr>
            <a:r>
              <a:rPr sz="650">
                <a:solidFill>
                  <a:srgbClr val="FFFFFF"/>
                </a:solidFill>
                <a:latin typeface="微软雅黑"/>
                <a:cs typeface="微软雅黑"/>
              </a:rPr>
              <a:t>状元成才</a:t>
            </a:r>
            <a:r>
              <a:rPr sz="650" spc="-50">
                <a:solidFill>
                  <a:srgbClr val="FFFFFF"/>
                </a:solidFill>
                <a:latin typeface="微软雅黑"/>
                <a:cs typeface="微软雅黑"/>
              </a:rPr>
              <a:t>路</a:t>
            </a:r>
            <a:endParaRPr sz="650">
              <a:latin typeface="微软雅黑"/>
              <a:cs typeface="微软雅黑"/>
            </a:endParaRPr>
          </a:p>
        </p:txBody>
      </p:sp>
      <p:sp>
        <p:nvSpPr>
          <p:cNvPr id="47" name="object 47"/>
          <p:cNvSpPr txBox="1"/>
          <p:nvPr/>
        </p:nvSpPr>
        <p:spPr>
          <a:xfrm rot="18420000">
            <a:off x="10900006" y="4412139"/>
            <a:ext cx="431260" cy="8445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>
              <a:lnSpc>
                <a:spcPts val="665"/>
              </a:lnSpc>
            </a:pPr>
            <a:r>
              <a:rPr sz="650">
                <a:solidFill>
                  <a:srgbClr val="FFFFFF"/>
                </a:solidFill>
                <a:latin typeface="微软雅黑"/>
                <a:cs typeface="微软雅黑"/>
              </a:rPr>
              <a:t>状元成才</a:t>
            </a:r>
            <a:r>
              <a:rPr sz="650" spc="-50">
                <a:solidFill>
                  <a:srgbClr val="FFFFFF"/>
                </a:solidFill>
                <a:latin typeface="微软雅黑"/>
                <a:cs typeface="微软雅黑"/>
              </a:rPr>
              <a:t>路</a:t>
            </a:r>
            <a:endParaRPr sz="650">
              <a:latin typeface="微软雅黑"/>
              <a:cs typeface="微软雅黑"/>
            </a:endParaRPr>
          </a:p>
        </p:txBody>
      </p:sp>
      <p:sp>
        <p:nvSpPr>
          <p:cNvPr id="48" name="object 48"/>
          <p:cNvSpPr txBox="1"/>
          <p:nvPr/>
        </p:nvSpPr>
        <p:spPr>
          <a:xfrm rot="18000000">
            <a:off x="9743010" y="4846489"/>
            <a:ext cx="432505" cy="8445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>
              <a:lnSpc>
                <a:spcPts val="665"/>
              </a:lnSpc>
            </a:pPr>
            <a:r>
              <a:rPr sz="650">
                <a:solidFill>
                  <a:srgbClr val="FFFFFF"/>
                </a:solidFill>
                <a:latin typeface="微软雅黑"/>
                <a:cs typeface="微软雅黑"/>
              </a:rPr>
              <a:t>状元成才</a:t>
            </a:r>
            <a:r>
              <a:rPr sz="650" spc="-50">
                <a:solidFill>
                  <a:srgbClr val="FFFFFF"/>
                </a:solidFill>
                <a:latin typeface="微软雅黑"/>
                <a:cs typeface="微软雅黑"/>
              </a:rPr>
              <a:t>路</a:t>
            </a:r>
            <a:endParaRPr sz="650">
              <a:latin typeface="微软雅黑"/>
              <a:cs typeface="微软雅黑"/>
            </a:endParaRPr>
          </a:p>
        </p:txBody>
      </p:sp>
      <p:sp>
        <p:nvSpPr>
          <p:cNvPr id="49" name="object 49"/>
          <p:cNvSpPr txBox="1"/>
          <p:nvPr/>
        </p:nvSpPr>
        <p:spPr>
          <a:xfrm rot="1500000">
            <a:off x="10790783" y="3261734"/>
            <a:ext cx="432505" cy="825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>
              <a:lnSpc>
                <a:spcPts val="640"/>
              </a:lnSpc>
            </a:pPr>
            <a:r>
              <a:rPr sz="650">
                <a:solidFill>
                  <a:srgbClr val="FFFFFF"/>
                </a:solidFill>
                <a:latin typeface="微软雅黑"/>
                <a:cs typeface="微软雅黑"/>
              </a:rPr>
              <a:t>状元成才</a:t>
            </a:r>
            <a:r>
              <a:rPr sz="650" spc="-50">
                <a:solidFill>
                  <a:srgbClr val="FFFFFF"/>
                </a:solidFill>
                <a:latin typeface="微软雅黑"/>
                <a:cs typeface="微软雅黑"/>
              </a:rPr>
              <a:t>路</a:t>
            </a:r>
            <a:endParaRPr sz="650">
              <a:latin typeface="微软雅黑"/>
              <a:cs typeface="微软雅黑"/>
            </a:endParaRPr>
          </a:p>
        </p:txBody>
      </p:sp>
      <p:sp>
        <p:nvSpPr>
          <p:cNvPr id="50" name="object 50"/>
          <p:cNvSpPr txBox="1"/>
          <p:nvPr/>
        </p:nvSpPr>
        <p:spPr>
          <a:xfrm rot="4140000">
            <a:off x="5800027" y="3398215"/>
            <a:ext cx="432505" cy="825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>
              <a:lnSpc>
                <a:spcPts val="640"/>
              </a:lnSpc>
            </a:pPr>
            <a:r>
              <a:rPr sz="650">
                <a:solidFill>
                  <a:srgbClr val="FFFFFF"/>
                </a:solidFill>
                <a:latin typeface="微软雅黑"/>
                <a:cs typeface="微软雅黑"/>
              </a:rPr>
              <a:t>状元成才</a:t>
            </a:r>
            <a:r>
              <a:rPr sz="650" spc="-50">
                <a:solidFill>
                  <a:srgbClr val="FFFFFF"/>
                </a:solidFill>
                <a:latin typeface="微软雅黑"/>
                <a:cs typeface="微软雅黑"/>
              </a:rPr>
              <a:t>路</a:t>
            </a:r>
            <a:endParaRPr sz="650">
              <a:latin typeface="微软雅黑"/>
              <a:cs typeface="微软雅黑"/>
            </a:endParaRPr>
          </a:p>
        </p:txBody>
      </p:sp>
      <p:sp>
        <p:nvSpPr>
          <p:cNvPr id="51" name="object 51"/>
          <p:cNvSpPr txBox="1"/>
          <p:nvPr/>
        </p:nvSpPr>
        <p:spPr>
          <a:xfrm rot="8340000">
            <a:off x="6651693" y="4235763"/>
            <a:ext cx="430637" cy="8445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>
              <a:lnSpc>
                <a:spcPts val="665"/>
              </a:lnSpc>
            </a:pPr>
            <a:r>
              <a:rPr sz="650">
                <a:solidFill>
                  <a:srgbClr val="FFFFFF"/>
                </a:solidFill>
                <a:latin typeface="微软雅黑"/>
                <a:cs typeface="微软雅黑"/>
              </a:rPr>
              <a:t>状元成才</a:t>
            </a:r>
            <a:r>
              <a:rPr sz="650" spc="-50">
                <a:solidFill>
                  <a:srgbClr val="FFFFFF"/>
                </a:solidFill>
                <a:latin typeface="微软雅黑"/>
                <a:cs typeface="微软雅黑"/>
              </a:rPr>
              <a:t>路</a:t>
            </a:r>
            <a:endParaRPr sz="650">
              <a:latin typeface="微软雅黑"/>
              <a:cs typeface="微软雅黑"/>
            </a:endParaRPr>
          </a:p>
        </p:txBody>
      </p:sp>
      <p:sp>
        <p:nvSpPr>
          <p:cNvPr id="52" name="object 52"/>
          <p:cNvSpPr txBox="1"/>
          <p:nvPr/>
        </p:nvSpPr>
        <p:spPr>
          <a:xfrm rot="20460000">
            <a:off x="7786591" y="2393507"/>
            <a:ext cx="431883" cy="8445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>
              <a:lnSpc>
                <a:spcPts val="665"/>
              </a:lnSpc>
            </a:pPr>
            <a:r>
              <a:rPr sz="650">
                <a:solidFill>
                  <a:srgbClr val="FFFFFF"/>
                </a:solidFill>
                <a:latin typeface="微软雅黑"/>
                <a:cs typeface="微软雅黑"/>
              </a:rPr>
              <a:t>状元成才</a:t>
            </a:r>
            <a:r>
              <a:rPr sz="650" spc="-50">
                <a:solidFill>
                  <a:srgbClr val="FFFFFF"/>
                </a:solidFill>
                <a:latin typeface="微软雅黑"/>
                <a:cs typeface="微软雅黑"/>
              </a:rPr>
              <a:t>路</a:t>
            </a:r>
            <a:endParaRPr sz="650">
              <a:latin typeface="微软雅黑"/>
              <a:cs typeface="微软雅黑"/>
            </a:endParaRPr>
          </a:p>
        </p:txBody>
      </p:sp>
      <p:sp>
        <p:nvSpPr>
          <p:cNvPr id="53" name="object 53"/>
          <p:cNvSpPr txBox="1"/>
          <p:nvPr/>
        </p:nvSpPr>
        <p:spPr>
          <a:xfrm>
            <a:off x="7611374" y="3053550"/>
            <a:ext cx="448945" cy="142240"/>
          </a:xfrm>
          <a:prstGeom prst="rect">
            <a:avLst/>
          </a:prstGeom>
        </p:spPr>
        <p:txBody>
          <a:bodyPr vert="horz" wrap="square" lIns="0" tIns="1905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50"/>
              </a:spcBef>
            </a:pPr>
            <a:r>
              <a:rPr sz="650">
                <a:solidFill>
                  <a:srgbClr val="FFFFFF"/>
                </a:solidFill>
                <a:latin typeface="微软雅黑"/>
                <a:cs typeface="微软雅黑"/>
              </a:rPr>
              <a:t>状元成才</a:t>
            </a:r>
            <a:r>
              <a:rPr sz="650" spc="-50">
                <a:solidFill>
                  <a:srgbClr val="FFFFFF"/>
                </a:solidFill>
                <a:latin typeface="微软雅黑"/>
                <a:cs typeface="微软雅黑"/>
              </a:rPr>
              <a:t>路</a:t>
            </a:r>
            <a:endParaRPr sz="650">
              <a:latin typeface="微软雅黑"/>
              <a:cs typeface="微软雅黑"/>
            </a:endParaRPr>
          </a:p>
        </p:txBody>
      </p:sp>
      <p:sp>
        <p:nvSpPr>
          <p:cNvPr id="54" name="object 54"/>
          <p:cNvSpPr txBox="1"/>
          <p:nvPr/>
        </p:nvSpPr>
        <p:spPr>
          <a:xfrm rot="20460000">
            <a:off x="8533774" y="2423139"/>
            <a:ext cx="431883" cy="8445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>
              <a:lnSpc>
                <a:spcPts val="665"/>
              </a:lnSpc>
            </a:pPr>
            <a:r>
              <a:rPr sz="650">
                <a:solidFill>
                  <a:srgbClr val="FFFFFF"/>
                </a:solidFill>
                <a:latin typeface="微软雅黑"/>
                <a:cs typeface="微软雅黑"/>
              </a:rPr>
              <a:t>状元成才</a:t>
            </a:r>
            <a:r>
              <a:rPr sz="650" spc="-50">
                <a:solidFill>
                  <a:srgbClr val="FFFFFF"/>
                </a:solidFill>
                <a:latin typeface="微软雅黑"/>
                <a:cs typeface="微软雅黑"/>
              </a:rPr>
              <a:t>路</a:t>
            </a:r>
            <a:endParaRPr sz="650">
              <a:latin typeface="微软雅黑"/>
              <a:cs typeface="微软雅黑"/>
            </a:endParaRPr>
          </a:p>
        </p:txBody>
      </p:sp>
      <p:sp>
        <p:nvSpPr>
          <p:cNvPr id="55" name="object 55"/>
          <p:cNvSpPr txBox="1"/>
          <p:nvPr/>
        </p:nvSpPr>
        <p:spPr>
          <a:xfrm rot="20460000">
            <a:off x="9026958" y="2708889"/>
            <a:ext cx="431883" cy="8445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>
              <a:lnSpc>
                <a:spcPts val="665"/>
              </a:lnSpc>
            </a:pPr>
            <a:r>
              <a:rPr sz="650">
                <a:solidFill>
                  <a:srgbClr val="FFFFFF"/>
                </a:solidFill>
                <a:latin typeface="微软雅黑"/>
                <a:cs typeface="微软雅黑"/>
              </a:rPr>
              <a:t>状元成才</a:t>
            </a:r>
            <a:r>
              <a:rPr sz="650" spc="-50">
                <a:solidFill>
                  <a:srgbClr val="FFFFFF"/>
                </a:solidFill>
                <a:latin typeface="微软雅黑"/>
                <a:cs typeface="微软雅黑"/>
              </a:rPr>
              <a:t>路</a:t>
            </a:r>
            <a:endParaRPr sz="650">
              <a:latin typeface="微软雅黑"/>
              <a:cs typeface="微软雅黑"/>
            </a:endParaRPr>
          </a:p>
        </p:txBody>
      </p:sp>
      <p:sp>
        <p:nvSpPr>
          <p:cNvPr id="56" name="object 56"/>
          <p:cNvSpPr txBox="1"/>
          <p:nvPr/>
        </p:nvSpPr>
        <p:spPr>
          <a:xfrm>
            <a:off x="9658191" y="3299083"/>
            <a:ext cx="448945" cy="142240"/>
          </a:xfrm>
          <a:prstGeom prst="rect">
            <a:avLst/>
          </a:prstGeom>
        </p:spPr>
        <p:txBody>
          <a:bodyPr vert="horz" wrap="square" lIns="0" tIns="1905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50"/>
              </a:spcBef>
            </a:pPr>
            <a:r>
              <a:rPr sz="650">
                <a:solidFill>
                  <a:srgbClr val="FFFFFF"/>
                </a:solidFill>
                <a:latin typeface="微软雅黑"/>
                <a:cs typeface="微软雅黑"/>
              </a:rPr>
              <a:t>状元成才</a:t>
            </a:r>
            <a:r>
              <a:rPr sz="650" spc="-50">
                <a:solidFill>
                  <a:srgbClr val="FFFFFF"/>
                </a:solidFill>
                <a:latin typeface="微软雅黑"/>
                <a:cs typeface="微软雅黑"/>
              </a:rPr>
              <a:t>路</a:t>
            </a:r>
            <a:endParaRPr sz="650">
              <a:latin typeface="微软雅黑"/>
              <a:cs typeface="微软雅黑"/>
            </a:endParaRPr>
          </a:p>
        </p:txBody>
      </p:sp>
      <p:sp>
        <p:nvSpPr>
          <p:cNvPr id="57" name="object 57"/>
          <p:cNvSpPr txBox="1"/>
          <p:nvPr/>
        </p:nvSpPr>
        <p:spPr>
          <a:xfrm rot="20460000">
            <a:off x="10783791" y="2814722"/>
            <a:ext cx="431883" cy="8445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>
              <a:lnSpc>
                <a:spcPts val="665"/>
              </a:lnSpc>
            </a:pPr>
            <a:r>
              <a:rPr sz="650">
                <a:solidFill>
                  <a:srgbClr val="FFFFFF"/>
                </a:solidFill>
                <a:latin typeface="微软雅黑"/>
                <a:cs typeface="微软雅黑"/>
              </a:rPr>
              <a:t>状元成才</a:t>
            </a:r>
            <a:r>
              <a:rPr sz="650" spc="-50">
                <a:solidFill>
                  <a:srgbClr val="FFFFFF"/>
                </a:solidFill>
                <a:latin typeface="微软雅黑"/>
                <a:cs typeface="微软雅黑"/>
              </a:rPr>
              <a:t>路</a:t>
            </a:r>
            <a:endParaRPr sz="650">
              <a:latin typeface="微软雅黑"/>
              <a:cs typeface="微软雅黑"/>
            </a:endParaRPr>
          </a:p>
        </p:txBody>
      </p:sp>
      <p:sp>
        <p:nvSpPr>
          <p:cNvPr id="58" name="object 58"/>
          <p:cNvSpPr txBox="1"/>
          <p:nvPr/>
        </p:nvSpPr>
        <p:spPr>
          <a:xfrm rot="20460000">
            <a:off x="10072591" y="2636922"/>
            <a:ext cx="431883" cy="8445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>
              <a:lnSpc>
                <a:spcPts val="665"/>
              </a:lnSpc>
            </a:pPr>
            <a:r>
              <a:rPr sz="650">
                <a:solidFill>
                  <a:srgbClr val="FFFFFF"/>
                </a:solidFill>
                <a:latin typeface="微软雅黑"/>
                <a:cs typeface="微软雅黑"/>
              </a:rPr>
              <a:t>状元成才</a:t>
            </a:r>
            <a:r>
              <a:rPr sz="650" spc="-50">
                <a:solidFill>
                  <a:srgbClr val="FFFFFF"/>
                </a:solidFill>
                <a:latin typeface="微软雅黑"/>
                <a:cs typeface="微软雅黑"/>
              </a:rPr>
              <a:t>路</a:t>
            </a:r>
            <a:endParaRPr sz="650">
              <a:latin typeface="微软雅黑"/>
              <a:cs typeface="微软雅黑"/>
            </a:endParaRPr>
          </a:p>
        </p:txBody>
      </p:sp>
      <p:sp>
        <p:nvSpPr>
          <p:cNvPr id="59" name="object 59"/>
          <p:cNvSpPr txBox="1"/>
          <p:nvPr/>
        </p:nvSpPr>
        <p:spPr>
          <a:xfrm rot="20460000">
            <a:off x="10707591" y="3784155"/>
            <a:ext cx="431883" cy="8445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>
              <a:lnSpc>
                <a:spcPts val="665"/>
              </a:lnSpc>
            </a:pPr>
            <a:r>
              <a:rPr sz="650">
                <a:solidFill>
                  <a:srgbClr val="FFFFFF"/>
                </a:solidFill>
                <a:latin typeface="微软雅黑"/>
                <a:cs typeface="微软雅黑"/>
              </a:rPr>
              <a:t>状元成才</a:t>
            </a:r>
            <a:r>
              <a:rPr sz="650" spc="-50">
                <a:solidFill>
                  <a:srgbClr val="FFFFFF"/>
                </a:solidFill>
                <a:latin typeface="微软雅黑"/>
                <a:cs typeface="微软雅黑"/>
              </a:rPr>
              <a:t>路</a:t>
            </a:r>
            <a:endParaRPr sz="650">
              <a:latin typeface="微软雅黑"/>
              <a:cs typeface="微软雅黑"/>
            </a:endParaRPr>
          </a:p>
        </p:txBody>
      </p:sp>
      <p:sp>
        <p:nvSpPr>
          <p:cNvPr id="60" name="object 60"/>
          <p:cNvSpPr txBox="1"/>
          <p:nvPr/>
        </p:nvSpPr>
        <p:spPr>
          <a:xfrm rot="4140000">
            <a:off x="3770143" y="4509466"/>
            <a:ext cx="432505" cy="825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>
              <a:lnSpc>
                <a:spcPts val="640"/>
              </a:lnSpc>
            </a:pPr>
            <a:r>
              <a:rPr sz="650">
                <a:solidFill>
                  <a:srgbClr val="FFFFFF"/>
                </a:solidFill>
                <a:latin typeface="微软雅黑"/>
                <a:cs typeface="微软雅黑"/>
              </a:rPr>
              <a:t>状元成才</a:t>
            </a:r>
            <a:r>
              <a:rPr sz="650" spc="-50">
                <a:solidFill>
                  <a:srgbClr val="FFFFFF"/>
                </a:solidFill>
                <a:latin typeface="微软雅黑"/>
                <a:cs typeface="微软雅黑"/>
              </a:rPr>
              <a:t>路</a:t>
            </a:r>
            <a:endParaRPr sz="650">
              <a:latin typeface="微软雅黑"/>
              <a:cs typeface="微软雅黑"/>
            </a:endParaRPr>
          </a:p>
        </p:txBody>
      </p:sp>
      <p:sp>
        <p:nvSpPr>
          <p:cNvPr id="61" name="object 61"/>
          <p:cNvSpPr txBox="1"/>
          <p:nvPr/>
        </p:nvSpPr>
        <p:spPr>
          <a:xfrm rot="8340000">
            <a:off x="5320309" y="3806078"/>
            <a:ext cx="430637" cy="8445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>
              <a:lnSpc>
                <a:spcPts val="665"/>
              </a:lnSpc>
            </a:pPr>
            <a:r>
              <a:rPr sz="650">
                <a:solidFill>
                  <a:srgbClr val="FFFFFF"/>
                </a:solidFill>
                <a:latin typeface="微软雅黑"/>
                <a:cs typeface="微软雅黑"/>
              </a:rPr>
              <a:t>状元成才</a:t>
            </a:r>
            <a:r>
              <a:rPr sz="650" spc="-50">
                <a:solidFill>
                  <a:srgbClr val="FFFFFF"/>
                </a:solidFill>
                <a:latin typeface="微软雅黑"/>
                <a:cs typeface="微软雅黑"/>
              </a:rPr>
              <a:t>路</a:t>
            </a:r>
            <a:endParaRPr sz="650">
              <a:latin typeface="微软雅黑"/>
              <a:cs typeface="微软雅黑"/>
            </a:endParaRPr>
          </a:p>
        </p:txBody>
      </p:sp>
      <p:sp>
        <p:nvSpPr>
          <p:cNvPr id="62" name="object 62"/>
          <p:cNvSpPr txBox="1"/>
          <p:nvPr/>
        </p:nvSpPr>
        <p:spPr>
          <a:xfrm rot="2760000">
            <a:off x="5167648" y="2371448"/>
            <a:ext cx="432505" cy="825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>
              <a:lnSpc>
                <a:spcPts val="640"/>
              </a:lnSpc>
            </a:pPr>
            <a:r>
              <a:rPr sz="650">
                <a:solidFill>
                  <a:srgbClr val="FFFFFF"/>
                </a:solidFill>
                <a:latin typeface="微软雅黑"/>
                <a:cs typeface="微软雅黑"/>
              </a:rPr>
              <a:t>状元成才</a:t>
            </a:r>
            <a:r>
              <a:rPr sz="650" spc="-50">
                <a:solidFill>
                  <a:srgbClr val="FFFFFF"/>
                </a:solidFill>
                <a:latin typeface="微软雅黑"/>
                <a:cs typeface="微软雅黑"/>
              </a:rPr>
              <a:t>路</a:t>
            </a:r>
            <a:endParaRPr sz="650">
              <a:latin typeface="微软雅黑"/>
              <a:cs typeface="微软雅黑"/>
            </a:endParaRPr>
          </a:p>
        </p:txBody>
      </p:sp>
      <p:sp>
        <p:nvSpPr>
          <p:cNvPr id="63" name="object 63"/>
          <p:cNvSpPr txBox="1"/>
          <p:nvPr/>
        </p:nvSpPr>
        <p:spPr>
          <a:xfrm rot="3960000">
            <a:off x="5167164" y="3093678"/>
            <a:ext cx="432505" cy="825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>
              <a:lnSpc>
                <a:spcPts val="640"/>
              </a:lnSpc>
            </a:pPr>
            <a:r>
              <a:rPr sz="650">
                <a:solidFill>
                  <a:srgbClr val="FFFFFF"/>
                </a:solidFill>
                <a:latin typeface="微软雅黑"/>
                <a:cs typeface="微软雅黑"/>
              </a:rPr>
              <a:t>状元成才</a:t>
            </a:r>
            <a:r>
              <a:rPr sz="650" spc="-50">
                <a:solidFill>
                  <a:srgbClr val="FFFFFF"/>
                </a:solidFill>
                <a:latin typeface="微软雅黑"/>
                <a:cs typeface="微软雅黑"/>
              </a:rPr>
              <a:t>路</a:t>
            </a:r>
            <a:endParaRPr sz="650">
              <a:latin typeface="微软雅黑"/>
              <a:cs typeface="微软雅黑"/>
            </a:endParaRPr>
          </a:p>
        </p:txBody>
      </p:sp>
      <p:sp>
        <p:nvSpPr>
          <p:cNvPr id="64" name="object 64"/>
          <p:cNvSpPr txBox="1"/>
          <p:nvPr/>
        </p:nvSpPr>
        <p:spPr>
          <a:xfrm rot="2760000">
            <a:off x="5914831" y="2401082"/>
            <a:ext cx="432505" cy="825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>
              <a:lnSpc>
                <a:spcPts val="640"/>
              </a:lnSpc>
            </a:pPr>
            <a:r>
              <a:rPr sz="650">
                <a:solidFill>
                  <a:srgbClr val="FFFFFF"/>
                </a:solidFill>
                <a:latin typeface="微软雅黑"/>
                <a:cs typeface="微软雅黑"/>
              </a:rPr>
              <a:t>状元成才</a:t>
            </a:r>
            <a:r>
              <a:rPr sz="650" spc="-50">
                <a:solidFill>
                  <a:srgbClr val="FFFFFF"/>
                </a:solidFill>
                <a:latin typeface="微软雅黑"/>
                <a:cs typeface="微软雅黑"/>
              </a:rPr>
              <a:t>路</a:t>
            </a:r>
            <a:endParaRPr sz="650">
              <a:latin typeface="微软雅黑"/>
              <a:cs typeface="微软雅黑"/>
            </a:endParaRPr>
          </a:p>
        </p:txBody>
      </p:sp>
      <p:sp>
        <p:nvSpPr>
          <p:cNvPr id="65" name="object 65"/>
          <p:cNvSpPr txBox="1"/>
          <p:nvPr/>
        </p:nvSpPr>
        <p:spPr>
          <a:xfrm rot="2760000">
            <a:off x="6408015" y="2686831"/>
            <a:ext cx="432505" cy="825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>
              <a:lnSpc>
                <a:spcPts val="640"/>
              </a:lnSpc>
            </a:pPr>
            <a:r>
              <a:rPr sz="650">
                <a:solidFill>
                  <a:srgbClr val="FFFFFF"/>
                </a:solidFill>
                <a:latin typeface="微软雅黑"/>
                <a:cs typeface="微软雅黑"/>
              </a:rPr>
              <a:t>状元成才</a:t>
            </a:r>
            <a:r>
              <a:rPr sz="650" spc="-50">
                <a:solidFill>
                  <a:srgbClr val="FFFFFF"/>
                </a:solidFill>
                <a:latin typeface="微软雅黑"/>
                <a:cs typeface="微软雅黑"/>
              </a:rPr>
              <a:t>路</a:t>
            </a:r>
            <a:endParaRPr sz="650">
              <a:latin typeface="微软雅黑"/>
              <a:cs typeface="微软雅黑"/>
            </a:endParaRPr>
          </a:p>
        </p:txBody>
      </p:sp>
      <p:sp>
        <p:nvSpPr>
          <p:cNvPr id="66" name="object 66"/>
          <p:cNvSpPr txBox="1"/>
          <p:nvPr/>
        </p:nvSpPr>
        <p:spPr>
          <a:xfrm rot="3960000">
            <a:off x="6407530" y="3409061"/>
            <a:ext cx="432505" cy="825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>
              <a:lnSpc>
                <a:spcPts val="640"/>
              </a:lnSpc>
            </a:pPr>
            <a:r>
              <a:rPr sz="650">
                <a:solidFill>
                  <a:srgbClr val="FFFFFF"/>
                </a:solidFill>
                <a:latin typeface="微软雅黑"/>
                <a:cs typeface="微软雅黑"/>
              </a:rPr>
              <a:t>状元成才</a:t>
            </a:r>
            <a:r>
              <a:rPr sz="650" spc="-50">
                <a:solidFill>
                  <a:srgbClr val="FFFFFF"/>
                </a:solidFill>
                <a:latin typeface="微软雅黑"/>
                <a:cs typeface="微软雅黑"/>
              </a:rPr>
              <a:t>路</a:t>
            </a:r>
            <a:endParaRPr sz="650">
              <a:latin typeface="微软雅黑"/>
              <a:cs typeface="微软雅黑"/>
            </a:endParaRPr>
          </a:p>
        </p:txBody>
      </p:sp>
      <p:sp>
        <p:nvSpPr>
          <p:cNvPr id="67" name="object 67"/>
          <p:cNvSpPr txBox="1"/>
          <p:nvPr/>
        </p:nvSpPr>
        <p:spPr>
          <a:xfrm rot="20460000">
            <a:off x="8387725" y="3451839"/>
            <a:ext cx="431883" cy="8445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>
              <a:lnSpc>
                <a:spcPts val="665"/>
              </a:lnSpc>
            </a:pPr>
            <a:r>
              <a:rPr sz="650">
                <a:solidFill>
                  <a:srgbClr val="FFFFFF"/>
                </a:solidFill>
                <a:latin typeface="微软雅黑"/>
                <a:cs typeface="微软雅黑"/>
              </a:rPr>
              <a:t>状元成才</a:t>
            </a:r>
            <a:r>
              <a:rPr sz="650" spc="-50">
                <a:solidFill>
                  <a:srgbClr val="FFFFFF"/>
                </a:solidFill>
                <a:latin typeface="微软雅黑"/>
                <a:cs typeface="微软雅黑"/>
              </a:rPr>
              <a:t>路</a:t>
            </a:r>
            <a:endParaRPr sz="650">
              <a:latin typeface="微软雅黑"/>
              <a:cs typeface="微软雅黑"/>
            </a:endParaRPr>
          </a:p>
        </p:txBody>
      </p:sp>
      <p:sp>
        <p:nvSpPr>
          <p:cNvPr id="68" name="object 68"/>
          <p:cNvSpPr txBox="1"/>
          <p:nvPr/>
        </p:nvSpPr>
        <p:spPr>
          <a:xfrm rot="4020000">
            <a:off x="7042713" y="3561737"/>
            <a:ext cx="430637" cy="8445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>
              <a:lnSpc>
                <a:spcPts val="665"/>
              </a:lnSpc>
            </a:pPr>
            <a:r>
              <a:rPr sz="650">
                <a:solidFill>
                  <a:srgbClr val="FFFFFF"/>
                </a:solidFill>
                <a:latin typeface="微软雅黑"/>
                <a:cs typeface="微软雅黑"/>
              </a:rPr>
              <a:t>状元成才</a:t>
            </a:r>
            <a:r>
              <a:rPr sz="650" spc="-50">
                <a:solidFill>
                  <a:srgbClr val="FFFFFF"/>
                </a:solidFill>
                <a:latin typeface="微软雅黑"/>
                <a:cs typeface="微软雅黑"/>
              </a:rPr>
              <a:t>路</a:t>
            </a:r>
            <a:endParaRPr sz="650">
              <a:latin typeface="微软雅黑"/>
              <a:cs typeface="微软雅黑"/>
            </a:endParaRPr>
          </a:p>
        </p:txBody>
      </p:sp>
      <p:sp>
        <p:nvSpPr>
          <p:cNvPr id="69" name="object 69"/>
          <p:cNvSpPr txBox="1"/>
          <p:nvPr/>
        </p:nvSpPr>
        <p:spPr>
          <a:xfrm rot="20460000">
            <a:off x="7553758" y="4351423"/>
            <a:ext cx="431883" cy="8445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>
              <a:lnSpc>
                <a:spcPts val="665"/>
              </a:lnSpc>
            </a:pPr>
            <a:r>
              <a:rPr sz="650">
                <a:solidFill>
                  <a:srgbClr val="FFFFFF"/>
                </a:solidFill>
                <a:latin typeface="微软雅黑"/>
                <a:cs typeface="微软雅黑"/>
              </a:rPr>
              <a:t>状元成才</a:t>
            </a:r>
            <a:r>
              <a:rPr sz="650" spc="-50">
                <a:solidFill>
                  <a:srgbClr val="FFFFFF"/>
                </a:solidFill>
                <a:latin typeface="微软雅黑"/>
                <a:cs typeface="微软雅黑"/>
              </a:rPr>
              <a:t>路</a:t>
            </a:r>
            <a:endParaRPr sz="650">
              <a:latin typeface="微软雅黑"/>
              <a:cs typeface="微软雅黑"/>
            </a:endParaRPr>
          </a:p>
        </p:txBody>
      </p:sp>
      <p:sp>
        <p:nvSpPr>
          <p:cNvPr id="70" name="object 70"/>
          <p:cNvSpPr txBox="1"/>
          <p:nvPr/>
        </p:nvSpPr>
        <p:spPr>
          <a:xfrm>
            <a:off x="1761113" y="4176712"/>
            <a:ext cx="137160" cy="447675"/>
          </a:xfrm>
          <a:prstGeom prst="rect">
            <a:avLst/>
          </a:prstGeom>
        </p:spPr>
        <p:txBody>
          <a:bodyPr vert="vert" wrap="square" lIns="0" tIns="1905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50"/>
              </a:spcBef>
            </a:pPr>
            <a:r>
              <a:rPr sz="650">
                <a:solidFill>
                  <a:srgbClr val="FFFFFF"/>
                </a:solidFill>
                <a:latin typeface="微软雅黑"/>
                <a:cs typeface="微软雅黑"/>
              </a:rPr>
              <a:t>状元成才</a:t>
            </a:r>
            <a:r>
              <a:rPr sz="650" spc="-50">
                <a:solidFill>
                  <a:srgbClr val="FFFFFF"/>
                </a:solidFill>
                <a:latin typeface="微软雅黑"/>
                <a:cs typeface="微软雅黑"/>
              </a:rPr>
              <a:t>路</a:t>
            </a:r>
            <a:endParaRPr sz="650">
              <a:latin typeface="微软雅黑"/>
              <a:cs typeface="微软雅黑"/>
            </a:endParaRPr>
          </a:p>
        </p:txBody>
      </p:sp>
      <p:sp>
        <p:nvSpPr>
          <p:cNvPr id="71" name="object 71"/>
          <p:cNvSpPr txBox="1"/>
          <p:nvPr/>
        </p:nvSpPr>
        <p:spPr>
          <a:xfrm rot="8340000">
            <a:off x="2596159" y="4788212"/>
            <a:ext cx="430637" cy="8445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>
              <a:lnSpc>
                <a:spcPts val="665"/>
              </a:lnSpc>
            </a:pPr>
            <a:r>
              <a:rPr sz="650">
                <a:solidFill>
                  <a:srgbClr val="FFFFFF"/>
                </a:solidFill>
                <a:latin typeface="微软雅黑"/>
                <a:cs typeface="微软雅黑"/>
              </a:rPr>
              <a:t>状元成才</a:t>
            </a:r>
            <a:r>
              <a:rPr sz="650" spc="-50">
                <a:solidFill>
                  <a:srgbClr val="FFFFFF"/>
                </a:solidFill>
                <a:latin typeface="微软雅黑"/>
                <a:cs typeface="微软雅黑"/>
              </a:rPr>
              <a:t>路</a:t>
            </a:r>
            <a:endParaRPr sz="650">
              <a:latin typeface="微软雅黑"/>
              <a:cs typeface="微软雅黑"/>
            </a:endParaRPr>
          </a:p>
        </p:txBody>
      </p:sp>
      <p:sp>
        <p:nvSpPr>
          <p:cNvPr id="72" name="object 72"/>
          <p:cNvSpPr txBox="1"/>
          <p:nvPr/>
        </p:nvSpPr>
        <p:spPr>
          <a:xfrm rot="2760000">
            <a:off x="2566265" y="3700715"/>
            <a:ext cx="432505" cy="825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>
              <a:lnSpc>
                <a:spcPts val="640"/>
              </a:lnSpc>
            </a:pPr>
            <a:r>
              <a:rPr sz="650">
                <a:solidFill>
                  <a:srgbClr val="FFFFFF"/>
                </a:solidFill>
                <a:latin typeface="微软雅黑"/>
                <a:cs typeface="微软雅黑"/>
              </a:rPr>
              <a:t>状元成才</a:t>
            </a:r>
            <a:r>
              <a:rPr sz="650" spc="-50">
                <a:solidFill>
                  <a:srgbClr val="FFFFFF"/>
                </a:solidFill>
                <a:latin typeface="微软雅黑"/>
                <a:cs typeface="微软雅黑"/>
              </a:rPr>
              <a:t>路</a:t>
            </a:r>
            <a:endParaRPr sz="650">
              <a:latin typeface="微软雅黑"/>
              <a:cs typeface="微软雅黑"/>
            </a:endParaRPr>
          </a:p>
        </p:txBody>
      </p:sp>
      <p:sp>
        <p:nvSpPr>
          <p:cNvPr id="73" name="object 73"/>
          <p:cNvSpPr txBox="1"/>
          <p:nvPr/>
        </p:nvSpPr>
        <p:spPr>
          <a:xfrm rot="5160000">
            <a:off x="3145568" y="4073956"/>
            <a:ext cx="432505" cy="825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>
              <a:lnSpc>
                <a:spcPts val="630"/>
              </a:lnSpc>
            </a:pPr>
            <a:r>
              <a:rPr sz="650">
                <a:solidFill>
                  <a:srgbClr val="FFFFFF"/>
                </a:solidFill>
                <a:latin typeface="微软雅黑"/>
                <a:cs typeface="微软雅黑"/>
              </a:rPr>
              <a:t>状元成才</a:t>
            </a:r>
            <a:r>
              <a:rPr sz="650" spc="-50">
                <a:solidFill>
                  <a:srgbClr val="FFFFFF"/>
                </a:solidFill>
                <a:latin typeface="微软雅黑"/>
                <a:cs typeface="微软雅黑"/>
              </a:rPr>
              <a:t>路</a:t>
            </a:r>
            <a:endParaRPr sz="650">
              <a:latin typeface="微软雅黑"/>
              <a:cs typeface="微软雅黑"/>
            </a:endParaRPr>
          </a:p>
        </p:txBody>
      </p:sp>
      <p:sp>
        <p:nvSpPr>
          <p:cNvPr id="74" name="object 74"/>
          <p:cNvSpPr txBox="1"/>
          <p:nvPr/>
        </p:nvSpPr>
        <p:spPr>
          <a:xfrm rot="2760000">
            <a:off x="3829915" y="3719764"/>
            <a:ext cx="432505" cy="825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>
              <a:lnSpc>
                <a:spcPts val="640"/>
              </a:lnSpc>
            </a:pPr>
            <a:r>
              <a:rPr sz="650">
                <a:solidFill>
                  <a:srgbClr val="FFFFFF"/>
                </a:solidFill>
                <a:latin typeface="微软雅黑"/>
                <a:cs typeface="微软雅黑"/>
              </a:rPr>
              <a:t>状元成才</a:t>
            </a:r>
            <a:r>
              <a:rPr sz="650" spc="-50">
                <a:solidFill>
                  <a:srgbClr val="FFFFFF"/>
                </a:solidFill>
                <a:latin typeface="微软雅黑"/>
                <a:cs typeface="微软雅黑"/>
              </a:rPr>
              <a:t>路</a:t>
            </a:r>
            <a:endParaRPr sz="650">
              <a:latin typeface="微软雅黑"/>
              <a:cs typeface="微软雅黑"/>
            </a:endParaRPr>
          </a:p>
        </p:txBody>
      </p:sp>
      <p:sp>
        <p:nvSpPr>
          <p:cNvPr id="75" name="object 75"/>
          <p:cNvSpPr txBox="1"/>
          <p:nvPr/>
        </p:nvSpPr>
        <p:spPr>
          <a:xfrm rot="4020000">
            <a:off x="1018680" y="2672737"/>
            <a:ext cx="430637" cy="8445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>
              <a:lnSpc>
                <a:spcPts val="665"/>
              </a:lnSpc>
            </a:pPr>
            <a:r>
              <a:rPr sz="650">
                <a:solidFill>
                  <a:srgbClr val="FFFFFF"/>
                </a:solidFill>
                <a:latin typeface="微软雅黑"/>
                <a:cs typeface="微软雅黑"/>
              </a:rPr>
              <a:t>状元成才</a:t>
            </a:r>
            <a:r>
              <a:rPr sz="650" spc="-50">
                <a:solidFill>
                  <a:srgbClr val="FFFFFF"/>
                </a:solidFill>
                <a:latin typeface="微软雅黑"/>
                <a:cs typeface="微软雅黑"/>
              </a:rPr>
              <a:t>路</a:t>
            </a:r>
            <a:endParaRPr sz="650">
              <a:latin typeface="微软雅黑"/>
              <a:cs typeface="微软雅黑"/>
            </a:endParaRPr>
          </a:p>
        </p:txBody>
      </p:sp>
      <p:sp>
        <p:nvSpPr>
          <p:cNvPr id="76" name="object 76"/>
          <p:cNvSpPr txBox="1"/>
          <p:nvPr/>
        </p:nvSpPr>
        <p:spPr>
          <a:xfrm rot="5160000">
            <a:off x="1018318" y="3917322"/>
            <a:ext cx="432505" cy="825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>
              <a:lnSpc>
                <a:spcPts val="630"/>
              </a:lnSpc>
            </a:pPr>
            <a:r>
              <a:rPr sz="650">
                <a:solidFill>
                  <a:srgbClr val="FFFFFF"/>
                </a:solidFill>
                <a:latin typeface="微软雅黑"/>
                <a:cs typeface="微软雅黑"/>
              </a:rPr>
              <a:t>状元成才</a:t>
            </a:r>
            <a:r>
              <a:rPr sz="650" spc="-50">
                <a:solidFill>
                  <a:srgbClr val="FFFFFF"/>
                </a:solidFill>
                <a:latin typeface="微软雅黑"/>
                <a:cs typeface="微软雅黑"/>
              </a:rPr>
              <a:t>路</a:t>
            </a:r>
            <a:endParaRPr sz="650">
              <a:latin typeface="微软雅黑"/>
              <a:cs typeface="微软雅黑"/>
            </a:endParaRPr>
          </a:p>
        </p:txBody>
      </p:sp>
      <p:sp>
        <p:nvSpPr>
          <p:cNvPr id="77" name="object 77"/>
          <p:cNvSpPr txBox="1"/>
          <p:nvPr/>
        </p:nvSpPr>
        <p:spPr>
          <a:xfrm rot="4020000">
            <a:off x="3370297" y="5041287"/>
            <a:ext cx="430637" cy="8445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>
              <a:lnSpc>
                <a:spcPts val="665"/>
              </a:lnSpc>
            </a:pPr>
            <a:r>
              <a:rPr sz="650">
                <a:solidFill>
                  <a:srgbClr val="FFFFFF"/>
                </a:solidFill>
                <a:latin typeface="微软雅黑"/>
                <a:cs typeface="微软雅黑"/>
              </a:rPr>
              <a:t>状元成才</a:t>
            </a:r>
            <a:r>
              <a:rPr sz="650" spc="-50">
                <a:solidFill>
                  <a:srgbClr val="FFFFFF"/>
                </a:solidFill>
                <a:latin typeface="微软雅黑"/>
                <a:cs typeface="微软雅黑"/>
              </a:rPr>
              <a:t>路</a:t>
            </a:r>
            <a:endParaRPr sz="650">
              <a:latin typeface="微软雅黑"/>
              <a:cs typeface="微软雅黑"/>
            </a:endParaRPr>
          </a:p>
        </p:txBody>
      </p:sp>
      <p:sp>
        <p:nvSpPr>
          <p:cNvPr id="78" name="object 78"/>
          <p:cNvSpPr txBox="1"/>
          <p:nvPr/>
        </p:nvSpPr>
        <p:spPr>
          <a:xfrm rot="4020000">
            <a:off x="5021297" y="4543872"/>
            <a:ext cx="430637" cy="8445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>
              <a:lnSpc>
                <a:spcPts val="665"/>
              </a:lnSpc>
            </a:pPr>
            <a:r>
              <a:rPr sz="650">
                <a:solidFill>
                  <a:srgbClr val="FFFFFF"/>
                </a:solidFill>
                <a:latin typeface="微软雅黑"/>
                <a:cs typeface="微软雅黑"/>
              </a:rPr>
              <a:t>状元成才</a:t>
            </a:r>
            <a:r>
              <a:rPr sz="650" spc="-50">
                <a:solidFill>
                  <a:srgbClr val="FFFFFF"/>
                </a:solidFill>
                <a:latin typeface="微软雅黑"/>
                <a:cs typeface="微软雅黑"/>
              </a:rPr>
              <a:t>路</a:t>
            </a:r>
            <a:endParaRPr sz="650">
              <a:latin typeface="微软雅黑"/>
              <a:cs typeface="微软雅黑"/>
            </a:endParaRPr>
          </a:p>
        </p:txBody>
      </p:sp>
      <p:sp>
        <p:nvSpPr>
          <p:cNvPr id="79" name="object 79"/>
          <p:cNvSpPr txBox="1"/>
          <p:nvPr/>
        </p:nvSpPr>
        <p:spPr>
          <a:xfrm rot="4020000">
            <a:off x="5514480" y="4829620"/>
            <a:ext cx="430637" cy="8445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>
              <a:lnSpc>
                <a:spcPts val="665"/>
              </a:lnSpc>
            </a:pPr>
            <a:r>
              <a:rPr sz="650">
                <a:solidFill>
                  <a:srgbClr val="FFFFFF"/>
                </a:solidFill>
                <a:latin typeface="微软雅黑"/>
                <a:cs typeface="微软雅黑"/>
              </a:rPr>
              <a:t>状元成才</a:t>
            </a:r>
            <a:r>
              <a:rPr sz="650" spc="-50">
                <a:solidFill>
                  <a:srgbClr val="FFFFFF"/>
                </a:solidFill>
                <a:latin typeface="微软雅黑"/>
                <a:cs typeface="微软雅黑"/>
              </a:rPr>
              <a:t>路</a:t>
            </a:r>
            <a:endParaRPr sz="650">
              <a:latin typeface="微软雅黑"/>
              <a:cs typeface="微软雅黑"/>
            </a:endParaRPr>
          </a:p>
        </p:txBody>
      </p:sp>
      <p:sp>
        <p:nvSpPr>
          <p:cNvPr id="80" name="object 80"/>
          <p:cNvSpPr txBox="1"/>
          <p:nvPr/>
        </p:nvSpPr>
        <p:spPr>
          <a:xfrm rot="20760000">
            <a:off x="773532" y="3412192"/>
            <a:ext cx="432505" cy="8445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>
              <a:lnSpc>
                <a:spcPts val="665"/>
              </a:lnSpc>
            </a:pPr>
            <a:r>
              <a:rPr sz="650">
                <a:solidFill>
                  <a:srgbClr val="FFFFFF"/>
                </a:solidFill>
                <a:latin typeface="微软雅黑"/>
                <a:cs typeface="微软雅黑"/>
              </a:rPr>
              <a:t>状元成才</a:t>
            </a:r>
            <a:r>
              <a:rPr sz="650" spc="-50">
                <a:solidFill>
                  <a:srgbClr val="FFFFFF"/>
                </a:solidFill>
                <a:latin typeface="微软雅黑"/>
                <a:cs typeface="微软雅黑"/>
              </a:rPr>
              <a:t>路</a:t>
            </a:r>
            <a:endParaRPr sz="650">
              <a:latin typeface="微软雅黑"/>
              <a:cs typeface="微软雅黑"/>
            </a:endParaRPr>
          </a:p>
        </p:txBody>
      </p:sp>
      <p:sp>
        <p:nvSpPr>
          <p:cNvPr id="81" name="object 81"/>
          <p:cNvSpPr txBox="1"/>
          <p:nvPr/>
        </p:nvSpPr>
        <p:spPr>
          <a:xfrm rot="8340000">
            <a:off x="1760075" y="3507628"/>
            <a:ext cx="430637" cy="8445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>
              <a:lnSpc>
                <a:spcPts val="665"/>
              </a:lnSpc>
            </a:pPr>
            <a:r>
              <a:rPr sz="650">
                <a:solidFill>
                  <a:srgbClr val="FFFFFF"/>
                </a:solidFill>
                <a:latin typeface="微软雅黑"/>
                <a:cs typeface="微软雅黑"/>
              </a:rPr>
              <a:t>状元成才</a:t>
            </a:r>
            <a:r>
              <a:rPr sz="650" spc="-50">
                <a:solidFill>
                  <a:srgbClr val="FFFFFF"/>
                </a:solidFill>
                <a:latin typeface="微软雅黑"/>
                <a:cs typeface="微软雅黑"/>
              </a:rPr>
              <a:t>路</a:t>
            </a:r>
            <a:endParaRPr sz="650">
              <a:latin typeface="微软雅黑"/>
              <a:cs typeface="微软雅黑"/>
            </a:endParaRPr>
          </a:p>
        </p:txBody>
      </p:sp>
      <p:sp>
        <p:nvSpPr>
          <p:cNvPr id="82" name="object 82"/>
          <p:cNvSpPr txBox="1"/>
          <p:nvPr/>
        </p:nvSpPr>
        <p:spPr>
          <a:xfrm rot="4020000">
            <a:off x="2311962" y="2069487"/>
            <a:ext cx="430637" cy="8445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>
              <a:lnSpc>
                <a:spcPts val="665"/>
              </a:lnSpc>
            </a:pPr>
            <a:r>
              <a:rPr sz="650">
                <a:solidFill>
                  <a:srgbClr val="FFFFFF"/>
                </a:solidFill>
                <a:latin typeface="微软雅黑"/>
                <a:cs typeface="微软雅黑"/>
              </a:rPr>
              <a:t>状元成才</a:t>
            </a:r>
            <a:r>
              <a:rPr sz="650" spc="-50">
                <a:solidFill>
                  <a:srgbClr val="FFFFFF"/>
                </a:solidFill>
                <a:latin typeface="微软雅黑"/>
                <a:cs typeface="微软雅黑"/>
              </a:rPr>
              <a:t>路</a:t>
            </a:r>
            <a:endParaRPr sz="650">
              <a:latin typeface="微软雅黑"/>
              <a:cs typeface="微软雅黑"/>
            </a:endParaRPr>
          </a:p>
        </p:txBody>
      </p:sp>
      <p:sp>
        <p:nvSpPr>
          <p:cNvPr id="83" name="object 83"/>
          <p:cNvSpPr txBox="1"/>
          <p:nvPr/>
        </p:nvSpPr>
        <p:spPr>
          <a:xfrm rot="5160000">
            <a:off x="2309484" y="2793372"/>
            <a:ext cx="432505" cy="825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>
              <a:lnSpc>
                <a:spcPts val="630"/>
              </a:lnSpc>
            </a:pPr>
            <a:r>
              <a:rPr sz="650">
                <a:solidFill>
                  <a:srgbClr val="FFFFFF"/>
                </a:solidFill>
                <a:latin typeface="微软雅黑"/>
                <a:cs typeface="微软雅黑"/>
              </a:rPr>
              <a:t>状元成才</a:t>
            </a:r>
            <a:r>
              <a:rPr sz="650" spc="-50">
                <a:solidFill>
                  <a:srgbClr val="FFFFFF"/>
                </a:solidFill>
                <a:latin typeface="微软雅黑"/>
                <a:cs typeface="微软雅黑"/>
              </a:rPr>
              <a:t>路</a:t>
            </a:r>
            <a:endParaRPr sz="650">
              <a:latin typeface="微软雅黑"/>
              <a:cs typeface="微软雅黑"/>
            </a:endParaRPr>
          </a:p>
        </p:txBody>
      </p:sp>
      <p:sp>
        <p:nvSpPr>
          <p:cNvPr id="84" name="object 84"/>
          <p:cNvSpPr txBox="1"/>
          <p:nvPr/>
        </p:nvSpPr>
        <p:spPr>
          <a:xfrm rot="2760000">
            <a:off x="3057331" y="2102631"/>
            <a:ext cx="432505" cy="825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>
              <a:lnSpc>
                <a:spcPts val="640"/>
              </a:lnSpc>
            </a:pPr>
            <a:r>
              <a:rPr sz="650">
                <a:solidFill>
                  <a:srgbClr val="FFFFFF"/>
                </a:solidFill>
                <a:latin typeface="微软雅黑"/>
                <a:cs typeface="微软雅黑"/>
              </a:rPr>
              <a:t>状元成才</a:t>
            </a:r>
            <a:r>
              <a:rPr sz="650" spc="-50">
                <a:solidFill>
                  <a:srgbClr val="FFFFFF"/>
                </a:solidFill>
                <a:latin typeface="微软雅黑"/>
                <a:cs typeface="微软雅黑"/>
              </a:rPr>
              <a:t>路</a:t>
            </a:r>
            <a:endParaRPr sz="650">
              <a:latin typeface="微软雅黑"/>
              <a:cs typeface="微软雅黑"/>
            </a:endParaRPr>
          </a:p>
        </p:txBody>
      </p:sp>
      <p:sp>
        <p:nvSpPr>
          <p:cNvPr id="85" name="object 85"/>
          <p:cNvSpPr txBox="1"/>
          <p:nvPr/>
        </p:nvSpPr>
        <p:spPr>
          <a:xfrm rot="2760000">
            <a:off x="3550515" y="2388383"/>
            <a:ext cx="432505" cy="825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>
              <a:lnSpc>
                <a:spcPts val="640"/>
              </a:lnSpc>
            </a:pPr>
            <a:r>
              <a:rPr sz="650">
                <a:solidFill>
                  <a:srgbClr val="FFFFFF"/>
                </a:solidFill>
                <a:latin typeface="微软雅黑"/>
                <a:cs typeface="微软雅黑"/>
              </a:rPr>
              <a:t>状元成才</a:t>
            </a:r>
            <a:r>
              <a:rPr sz="650" spc="-50">
                <a:solidFill>
                  <a:srgbClr val="FFFFFF"/>
                </a:solidFill>
                <a:latin typeface="微软雅黑"/>
                <a:cs typeface="微软雅黑"/>
              </a:rPr>
              <a:t>路</a:t>
            </a:r>
            <a:endParaRPr sz="650">
              <a:latin typeface="微软雅黑"/>
              <a:cs typeface="微软雅黑"/>
            </a:endParaRPr>
          </a:p>
        </p:txBody>
      </p:sp>
      <p:sp>
        <p:nvSpPr>
          <p:cNvPr id="86" name="object 86"/>
          <p:cNvSpPr txBox="1"/>
          <p:nvPr/>
        </p:nvSpPr>
        <p:spPr>
          <a:xfrm rot="3960000">
            <a:off x="3188082" y="3140244"/>
            <a:ext cx="432505" cy="825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>
              <a:lnSpc>
                <a:spcPts val="640"/>
              </a:lnSpc>
            </a:pPr>
            <a:r>
              <a:rPr sz="650">
                <a:solidFill>
                  <a:srgbClr val="FFFFFF"/>
                </a:solidFill>
                <a:latin typeface="微软雅黑"/>
                <a:cs typeface="微软雅黑"/>
              </a:rPr>
              <a:t>状元成才</a:t>
            </a:r>
            <a:r>
              <a:rPr sz="650" spc="-50">
                <a:solidFill>
                  <a:srgbClr val="FFFFFF"/>
                </a:solidFill>
                <a:latin typeface="微软雅黑"/>
                <a:cs typeface="微软雅黑"/>
              </a:rPr>
              <a:t>路</a:t>
            </a:r>
            <a:endParaRPr sz="650">
              <a:latin typeface="微软雅黑"/>
              <a:cs typeface="微软雅黑"/>
            </a:endParaRPr>
          </a:p>
        </p:txBody>
      </p:sp>
      <p:sp>
        <p:nvSpPr>
          <p:cNvPr id="87" name="object 87"/>
          <p:cNvSpPr txBox="1"/>
          <p:nvPr/>
        </p:nvSpPr>
        <p:spPr>
          <a:xfrm rot="2760000">
            <a:off x="4333681" y="2686831"/>
            <a:ext cx="432505" cy="825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>
              <a:lnSpc>
                <a:spcPts val="640"/>
              </a:lnSpc>
            </a:pPr>
            <a:r>
              <a:rPr sz="650">
                <a:solidFill>
                  <a:srgbClr val="FFFFFF"/>
                </a:solidFill>
                <a:latin typeface="微软雅黑"/>
                <a:cs typeface="微软雅黑"/>
              </a:rPr>
              <a:t>状元成才</a:t>
            </a:r>
            <a:r>
              <a:rPr sz="650" spc="-50">
                <a:solidFill>
                  <a:srgbClr val="FFFFFF"/>
                </a:solidFill>
                <a:latin typeface="微软雅黑"/>
                <a:cs typeface="微软雅黑"/>
              </a:rPr>
              <a:t>路</a:t>
            </a:r>
            <a:endParaRPr sz="650">
              <a:latin typeface="微软雅黑"/>
              <a:cs typeface="微软雅黑"/>
            </a:endParaRPr>
          </a:p>
        </p:txBody>
      </p:sp>
      <p:sp>
        <p:nvSpPr>
          <p:cNvPr id="88" name="object 88"/>
          <p:cNvSpPr txBox="1"/>
          <p:nvPr/>
        </p:nvSpPr>
        <p:spPr>
          <a:xfrm rot="2760000">
            <a:off x="4183398" y="3266798"/>
            <a:ext cx="432505" cy="825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>
              <a:lnSpc>
                <a:spcPts val="640"/>
              </a:lnSpc>
            </a:pPr>
            <a:r>
              <a:rPr sz="650">
                <a:solidFill>
                  <a:srgbClr val="FFFFFF"/>
                </a:solidFill>
                <a:latin typeface="微软雅黑"/>
                <a:cs typeface="微软雅黑"/>
              </a:rPr>
              <a:t>状元成才</a:t>
            </a:r>
            <a:r>
              <a:rPr sz="650" spc="-50">
                <a:solidFill>
                  <a:srgbClr val="FFFFFF"/>
                </a:solidFill>
                <a:latin typeface="微软雅黑"/>
                <a:cs typeface="微软雅黑"/>
              </a:rPr>
              <a:t>路</a:t>
            </a:r>
            <a:endParaRPr sz="650">
              <a:latin typeface="微软雅黑"/>
              <a:cs typeface="微软雅黑"/>
            </a:endParaRPr>
          </a:p>
        </p:txBody>
      </p:sp>
      <p:sp>
        <p:nvSpPr>
          <p:cNvPr id="89" name="object 89"/>
          <p:cNvSpPr txBox="1"/>
          <p:nvPr/>
        </p:nvSpPr>
        <p:spPr>
          <a:xfrm rot="2760000">
            <a:off x="4676582" y="3552548"/>
            <a:ext cx="432505" cy="825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>
              <a:lnSpc>
                <a:spcPts val="640"/>
              </a:lnSpc>
            </a:pPr>
            <a:r>
              <a:rPr sz="650">
                <a:solidFill>
                  <a:srgbClr val="FFFFFF"/>
                </a:solidFill>
                <a:latin typeface="微软雅黑"/>
                <a:cs typeface="微软雅黑"/>
              </a:rPr>
              <a:t>状元成才</a:t>
            </a:r>
            <a:r>
              <a:rPr sz="650" spc="-50">
                <a:solidFill>
                  <a:srgbClr val="FFFFFF"/>
                </a:solidFill>
                <a:latin typeface="微软雅黑"/>
                <a:cs typeface="微软雅黑"/>
              </a:rPr>
              <a:t>路</a:t>
            </a:r>
            <a:endParaRPr sz="650">
              <a:latin typeface="微软雅黑"/>
              <a:cs typeface="微软雅黑"/>
            </a:endParaRPr>
          </a:p>
        </p:txBody>
      </p:sp>
      <p:sp>
        <p:nvSpPr>
          <p:cNvPr id="90" name="object 90"/>
          <p:cNvSpPr txBox="1"/>
          <p:nvPr/>
        </p:nvSpPr>
        <p:spPr>
          <a:xfrm>
            <a:off x="6574413" y="4782079"/>
            <a:ext cx="137160" cy="447675"/>
          </a:xfrm>
          <a:prstGeom prst="rect">
            <a:avLst/>
          </a:prstGeom>
        </p:spPr>
        <p:txBody>
          <a:bodyPr vert="vert" wrap="square" lIns="0" tIns="1905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50"/>
              </a:spcBef>
            </a:pPr>
            <a:r>
              <a:rPr sz="650">
                <a:solidFill>
                  <a:srgbClr val="FFFFFF"/>
                </a:solidFill>
                <a:latin typeface="微软雅黑"/>
                <a:cs typeface="微软雅黑"/>
              </a:rPr>
              <a:t>状元成才</a:t>
            </a:r>
            <a:r>
              <a:rPr sz="650" spc="-50">
                <a:solidFill>
                  <a:srgbClr val="FFFFFF"/>
                </a:solidFill>
                <a:latin typeface="微软雅黑"/>
                <a:cs typeface="微软雅黑"/>
              </a:rPr>
              <a:t>路</a:t>
            </a:r>
            <a:endParaRPr sz="650">
              <a:latin typeface="微软雅黑"/>
              <a:cs typeface="微软雅黑"/>
            </a:endParaRPr>
          </a:p>
        </p:txBody>
      </p:sp>
      <p:sp>
        <p:nvSpPr>
          <p:cNvPr id="91" name="object 91"/>
          <p:cNvSpPr txBox="1"/>
          <p:nvPr/>
        </p:nvSpPr>
        <p:spPr>
          <a:xfrm rot="3120000">
            <a:off x="7843470" y="5399556"/>
            <a:ext cx="431883" cy="825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>
              <a:lnSpc>
                <a:spcPts val="645"/>
              </a:lnSpc>
            </a:pPr>
            <a:r>
              <a:rPr sz="650">
                <a:solidFill>
                  <a:srgbClr val="FFFFFF"/>
                </a:solidFill>
                <a:latin typeface="微软雅黑"/>
                <a:cs typeface="微软雅黑"/>
              </a:rPr>
              <a:t>状元成才</a:t>
            </a:r>
            <a:r>
              <a:rPr sz="650" spc="-50">
                <a:solidFill>
                  <a:srgbClr val="FFFFFF"/>
                </a:solidFill>
                <a:latin typeface="微软雅黑"/>
                <a:cs typeface="微软雅黑"/>
              </a:rPr>
              <a:t>路</a:t>
            </a:r>
            <a:endParaRPr sz="650">
              <a:latin typeface="微软雅黑"/>
              <a:cs typeface="微软雅黑"/>
            </a:endParaRPr>
          </a:p>
        </p:txBody>
      </p:sp>
      <p:sp>
        <p:nvSpPr>
          <p:cNvPr id="92" name="object 92"/>
          <p:cNvSpPr txBox="1"/>
          <p:nvPr/>
        </p:nvSpPr>
        <p:spPr>
          <a:xfrm rot="20460000">
            <a:off x="8404658" y="3959839"/>
            <a:ext cx="431883" cy="8445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>
              <a:lnSpc>
                <a:spcPts val="665"/>
              </a:lnSpc>
            </a:pPr>
            <a:r>
              <a:rPr sz="650">
                <a:solidFill>
                  <a:srgbClr val="FFFFFF"/>
                </a:solidFill>
                <a:latin typeface="微软雅黑"/>
                <a:cs typeface="微软雅黑"/>
              </a:rPr>
              <a:t>状元成才</a:t>
            </a:r>
            <a:r>
              <a:rPr sz="650" spc="-50">
                <a:solidFill>
                  <a:srgbClr val="FFFFFF"/>
                </a:solidFill>
                <a:latin typeface="微软雅黑"/>
                <a:cs typeface="微软雅黑"/>
              </a:rPr>
              <a:t>路</a:t>
            </a:r>
            <a:endParaRPr sz="650">
              <a:latin typeface="微软雅黑"/>
              <a:cs typeface="微软雅黑"/>
            </a:endParaRPr>
          </a:p>
        </p:txBody>
      </p:sp>
      <p:sp>
        <p:nvSpPr>
          <p:cNvPr id="93" name="object 93"/>
          <p:cNvSpPr txBox="1"/>
          <p:nvPr/>
        </p:nvSpPr>
        <p:spPr>
          <a:xfrm>
            <a:off x="8394541" y="4647400"/>
            <a:ext cx="448945" cy="142240"/>
          </a:xfrm>
          <a:prstGeom prst="rect">
            <a:avLst/>
          </a:prstGeom>
        </p:spPr>
        <p:txBody>
          <a:bodyPr vert="horz" wrap="square" lIns="0" tIns="1905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50"/>
              </a:spcBef>
            </a:pPr>
            <a:r>
              <a:rPr sz="650">
                <a:solidFill>
                  <a:srgbClr val="FFFFFF"/>
                </a:solidFill>
                <a:latin typeface="微软雅黑"/>
                <a:cs typeface="微软雅黑"/>
              </a:rPr>
              <a:t>状元成才</a:t>
            </a:r>
            <a:r>
              <a:rPr sz="650" spc="-50">
                <a:solidFill>
                  <a:srgbClr val="FFFFFF"/>
                </a:solidFill>
                <a:latin typeface="微软雅黑"/>
                <a:cs typeface="微软雅黑"/>
              </a:rPr>
              <a:t>路</a:t>
            </a:r>
            <a:endParaRPr sz="650">
              <a:latin typeface="微软雅黑"/>
              <a:cs typeface="微软雅黑"/>
            </a:endParaRPr>
          </a:p>
        </p:txBody>
      </p:sp>
      <p:sp>
        <p:nvSpPr>
          <p:cNvPr id="94" name="object 94"/>
          <p:cNvSpPr txBox="1"/>
          <p:nvPr/>
        </p:nvSpPr>
        <p:spPr>
          <a:xfrm rot="20460000">
            <a:off x="9151841" y="3989473"/>
            <a:ext cx="431883" cy="8445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>
              <a:lnSpc>
                <a:spcPts val="665"/>
              </a:lnSpc>
            </a:pPr>
            <a:r>
              <a:rPr sz="650">
                <a:solidFill>
                  <a:srgbClr val="FFFFFF"/>
                </a:solidFill>
                <a:latin typeface="微软雅黑"/>
                <a:cs typeface="微软雅黑"/>
              </a:rPr>
              <a:t>状元成才</a:t>
            </a:r>
            <a:r>
              <a:rPr sz="650" spc="-50">
                <a:solidFill>
                  <a:srgbClr val="FFFFFF"/>
                </a:solidFill>
                <a:latin typeface="微软雅黑"/>
                <a:cs typeface="微软雅黑"/>
              </a:rPr>
              <a:t>路</a:t>
            </a:r>
            <a:endParaRPr sz="650">
              <a:latin typeface="微软雅黑"/>
              <a:cs typeface="微软雅黑"/>
            </a:endParaRPr>
          </a:p>
        </p:txBody>
      </p:sp>
      <p:sp>
        <p:nvSpPr>
          <p:cNvPr id="95" name="object 95"/>
          <p:cNvSpPr txBox="1"/>
          <p:nvPr/>
        </p:nvSpPr>
        <p:spPr>
          <a:xfrm rot="20460000">
            <a:off x="9645024" y="4275222"/>
            <a:ext cx="431883" cy="8445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>
              <a:lnSpc>
                <a:spcPts val="665"/>
              </a:lnSpc>
            </a:pPr>
            <a:r>
              <a:rPr sz="650">
                <a:solidFill>
                  <a:srgbClr val="FFFFFF"/>
                </a:solidFill>
                <a:latin typeface="微软雅黑"/>
                <a:cs typeface="微软雅黑"/>
              </a:rPr>
              <a:t>状元成才</a:t>
            </a:r>
            <a:r>
              <a:rPr sz="650" spc="-50">
                <a:solidFill>
                  <a:srgbClr val="FFFFFF"/>
                </a:solidFill>
                <a:latin typeface="微软雅黑"/>
                <a:cs typeface="微软雅黑"/>
              </a:rPr>
              <a:t>路</a:t>
            </a:r>
            <a:endParaRPr sz="650">
              <a:latin typeface="微软雅黑"/>
              <a:cs typeface="微软雅黑"/>
            </a:endParaRPr>
          </a:p>
        </p:txBody>
      </p:sp>
      <p:sp>
        <p:nvSpPr>
          <p:cNvPr id="96" name="object 96"/>
          <p:cNvSpPr txBox="1"/>
          <p:nvPr/>
        </p:nvSpPr>
        <p:spPr>
          <a:xfrm>
            <a:off x="9217924" y="4996649"/>
            <a:ext cx="448945" cy="142240"/>
          </a:xfrm>
          <a:prstGeom prst="rect">
            <a:avLst/>
          </a:prstGeom>
        </p:spPr>
        <p:txBody>
          <a:bodyPr vert="horz" wrap="square" lIns="0" tIns="1905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50"/>
              </a:spcBef>
            </a:pPr>
            <a:r>
              <a:rPr sz="650">
                <a:solidFill>
                  <a:srgbClr val="FFFFFF"/>
                </a:solidFill>
                <a:latin typeface="微软雅黑"/>
                <a:cs typeface="微软雅黑"/>
              </a:rPr>
              <a:t>状元成才</a:t>
            </a:r>
            <a:r>
              <a:rPr sz="650" spc="-50">
                <a:solidFill>
                  <a:srgbClr val="FFFFFF"/>
                </a:solidFill>
                <a:latin typeface="微软雅黑"/>
                <a:cs typeface="微软雅黑"/>
              </a:rPr>
              <a:t>路</a:t>
            </a:r>
            <a:endParaRPr sz="650">
              <a:latin typeface="微软雅黑"/>
              <a:cs typeface="微软雅黑"/>
            </a:endParaRPr>
          </a:p>
        </p:txBody>
      </p:sp>
      <p:sp>
        <p:nvSpPr>
          <p:cNvPr id="97" name="object 97"/>
          <p:cNvSpPr txBox="1"/>
          <p:nvPr/>
        </p:nvSpPr>
        <p:spPr>
          <a:xfrm rot="20460000">
            <a:off x="10339291" y="4662573"/>
            <a:ext cx="431883" cy="8445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>
              <a:lnSpc>
                <a:spcPts val="665"/>
              </a:lnSpc>
            </a:pPr>
            <a:r>
              <a:rPr sz="650">
                <a:solidFill>
                  <a:srgbClr val="FFFFFF"/>
                </a:solidFill>
                <a:latin typeface="微软雅黑"/>
                <a:cs typeface="微软雅黑"/>
              </a:rPr>
              <a:t>状元成才</a:t>
            </a:r>
            <a:r>
              <a:rPr sz="650" spc="-50">
                <a:solidFill>
                  <a:srgbClr val="FFFFFF"/>
                </a:solidFill>
                <a:latin typeface="微软雅黑"/>
                <a:cs typeface="微软雅黑"/>
              </a:rPr>
              <a:t>路</a:t>
            </a:r>
            <a:endParaRPr sz="650">
              <a:latin typeface="微软雅黑"/>
              <a:cs typeface="微软雅黑"/>
            </a:endParaRPr>
          </a:p>
        </p:txBody>
      </p:sp>
      <p:sp>
        <p:nvSpPr>
          <p:cNvPr id="98" name="object 98"/>
          <p:cNvSpPr txBox="1"/>
          <p:nvPr/>
        </p:nvSpPr>
        <p:spPr>
          <a:xfrm rot="20460000">
            <a:off x="10277907" y="5153639"/>
            <a:ext cx="431883" cy="8445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>
              <a:lnSpc>
                <a:spcPts val="665"/>
              </a:lnSpc>
            </a:pPr>
            <a:r>
              <a:rPr sz="650">
                <a:solidFill>
                  <a:srgbClr val="FFFFFF"/>
                </a:solidFill>
                <a:latin typeface="微软雅黑"/>
                <a:cs typeface="微软雅黑"/>
              </a:rPr>
              <a:t>状元成才</a:t>
            </a:r>
            <a:r>
              <a:rPr sz="650" spc="-50">
                <a:solidFill>
                  <a:srgbClr val="FFFFFF"/>
                </a:solidFill>
                <a:latin typeface="微软雅黑"/>
                <a:cs typeface="微软雅黑"/>
              </a:rPr>
              <a:t>路</a:t>
            </a:r>
            <a:endParaRPr sz="650">
              <a:latin typeface="微软雅黑"/>
              <a:cs typeface="微软雅黑"/>
            </a:endParaRPr>
          </a:p>
        </p:txBody>
      </p:sp>
      <p:sp>
        <p:nvSpPr>
          <p:cNvPr id="99" name="object 99"/>
          <p:cNvSpPr txBox="1"/>
          <p:nvPr/>
        </p:nvSpPr>
        <p:spPr>
          <a:xfrm rot="20460000">
            <a:off x="9128558" y="1587055"/>
            <a:ext cx="431883" cy="8445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>
              <a:lnSpc>
                <a:spcPts val="665"/>
              </a:lnSpc>
            </a:pPr>
            <a:r>
              <a:rPr sz="650">
                <a:solidFill>
                  <a:srgbClr val="FFFFFF"/>
                </a:solidFill>
                <a:latin typeface="微软雅黑"/>
                <a:cs typeface="微软雅黑"/>
              </a:rPr>
              <a:t>状元成才</a:t>
            </a:r>
            <a:r>
              <a:rPr sz="650" spc="-50">
                <a:solidFill>
                  <a:srgbClr val="FFFFFF"/>
                </a:solidFill>
                <a:latin typeface="微软雅黑"/>
                <a:cs typeface="微软雅黑"/>
              </a:rPr>
              <a:t>路</a:t>
            </a:r>
            <a:endParaRPr sz="650">
              <a:latin typeface="微软雅黑"/>
              <a:cs typeface="微软雅黑"/>
            </a:endParaRPr>
          </a:p>
        </p:txBody>
      </p:sp>
      <p:sp>
        <p:nvSpPr>
          <p:cNvPr id="100" name="object 100"/>
          <p:cNvSpPr txBox="1"/>
          <p:nvPr/>
        </p:nvSpPr>
        <p:spPr>
          <a:xfrm>
            <a:off x="735870" y="1112490"/>
            <a:ext cx="6982459" cy="675640"/>
          </a:xfrm>
          <a:prstGeom prst="rect">
            <a:avLst/>
          </a:prstGeom>
        </p:spPr>
        <p:txBody>
          <a:bodyPr vert="horz" wrap="square" lIns="0" tIns="8255" rIns="0" bIns="0" rtlCol="0">
            <a:spAutoFit/>
          </a:bodyPr>
          <a:lstStyle/>
          <a:p>
            <a:pPr marL="469900" indent="-457200">
              <a:lnSpc>
                <a:spcPct val="100000"/>
              </a:lnSpc>
              <a:spcBef>
                <a:spcPts val="65"/>
              </a:spcBef>
              <a:buSzPct val="101176"/>
              <a:buFont typeface="Wingdings"/>
              <a:buChar char=""/>
              <a:tabLst>
                <a:tab pos="469900"/>
              </a:tabLst>
            </a:pPr>
            <a:r>
              <a:rPr sz="4250" b="1" spc="-5">
                <a:solidFill>
                  <a:srgbClr val="FF0000"/>
                </a:solidFill>
                <a:latin typeface="Microsoft JhengHei"/>
                <a:cs typeface="Microsoft JhengHei"/>
              </a:rPr>
              <a:t>再读课文，理清课文层次。</a:t>
            </a:r>
            <a:endParaRPr sz="4250">
              <a:latin typeface="Microsoft JhengHei"/>
              <a:cs typeface="Microsoft JhengHei"/>
            </a:endParaRPr>
          </a:p>
        </p:txBody>
      </p:sp>
      <p:sp>
        <p:nvSpPr>
          <p:cNvPr id="101" name="object 101"/>
          <p:cNvSpPr txBox="1"/>
          <p:nvPr/>
        </p:nvSpPr>
        <p:spPr>
          <a:xfrm>
            <a:off x="1007110" y="2434660"/>
            <a:ext cx="2733675" cy="675640"/>
          </a:xfrm>
          <a:prstGeom prst="rect">
            <a:avLst/>
          </a:prstGeom>
        </p:spPr>
        <p:txBody>
          <a:bodyPr vert="horz" wrap="square" lIns="0" tIns="14604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14"/>
              </a:spcBef>
            </a:pPr>
            <a:r>
              <a:rPr sz="4250" b="1">
                <a:latin typeface="Microsoft JhengHei"/>
                <a:cs typeface="Microsoft JhengHei"/>
              </a:rPr>
              <a:t>第一部分</a:t>
            </a:r>
            <a:r>
              <a:rPr sz="4250" b="1" spc="-50">
                <a:latin typeface="Microsoft JhengHei"/>
                <a:cs typeface="Microsoft JhengHei"/>
              </a:rPr>
              <a:t>（</a:t>
            </a:r>
            <a:endParaRPr sz="4250">
              <a:latin typeface="Microsoft JhengHei"/>
              <a:cs typeface="Microsoft JhengHei"/>
            </a:endParaRPr>
          </a:p>
        </p:txBody>
      </p:sp>
      <p:sp>
        <p:nvSpPr>
          <p:cNvPr id="102" name="object 102"/>
          <p:cNvSpPr txBox="1"/>
          <p:nvPr/>
        </p:nvSpPr>
        <p:spPr>
          <a:xfrm>
            <a:off x="4009391" y="2318801"/>
            <a:ext cx="8152765" cy="675640"/>
          </a:xfrm>
          <a:prstGeom prst="rect">
            <a:avLst/>
          </a:prstGeom>
        </p:spPr>
        <p:txBody>
          <a:bodyPr vert="horz" wrap="square" lIns="0" tIns="14604" rIns="0" bIns="0" rtlCol="0">
            <a:spAutoFit/>
          </a:bodyPr>
          <a:lstStyle/>
          <a:p>
            <a:pPr marL="38100">
              <a:lnSpc>
                <a:spcPct val="100000"/>
              </a:lnSpc>
              <a:spcBef>
                <a:spcPts val="114"/>
              </a:spcBef>
              <a:tabLst>
                <a:tab pos="530860"/>
                <a:tab pos="7572375"/>
              </a:tabLst>
            </a:pPr>
            <a:r>
              <a:rPr sz="5400" b="1" spc="-622" baseline="-9259">
                <a:solidFill>
                  <a:srgbClr val="FF00FF"/>
                </a:solidFill>
                <a:latin typeface="Microsoft JhengHei"/>
                <a:cs typeface="Microsoft JhengHei"/>
              </a:rPr>
              <a:t>1</a:t>
            </a:r>
            <a:r>
              <a:rPr sz="5400" b="1" baseline="-9259">
                <a:solidFill>
                  <a:srgbClr val="FF00FF"/>
                </a:solidFill>
                <a:latin typeface="Microsoft JhengHei"/>
                <a:cs typeface="Microsoft JhengHei"/>
              </a:rPr>
              <a:t>	</a:t>
            </a:r>
            <a:r>
              <a:rPr sz="6375" b="1" baseline="-11764">
                <a:latin typeface="Microsoft JhengHei"/>
                <a:cs typeface="Microsoft JhengHei"/>
              </a:rPr>
              <a:t>）：</a:t>
            </a:r>
            <a:r>
              <a:rPr sz="6375" b="1" spc="-67" baseline="-11764">
                <a:latin typeface="Microsoft JhengHei"/>
                <a:cs typeface="Microsoft JhengHei"/>
              </a:rPr>
              <a:t> </a:t>
            </a:r>
            <a:r>
              <a:rPr sz="4250" b="1" u="heavy">
                <a:solidFill>
                  <a:srgbClr val="0000FF"/>
                </a:solidFill>
                <a:uFill>
                  <a:solidFill>
                    <a:srgbClr val="000000"/>
                  </a:solidFill>
                </a:uFill>
                <a:latin typeface="Microsoft JhengHei"/>
                <a:cs typeface="Microsoft JhengHei"/>
              </a:rPr>
              <a:t>英子因腿疾忧郁自</a:t>
            </a:r>
            <a:r>
              <a:rPr sz="4250" b="1" u="heavy" spc="-50">
                <a:solidFill>
                  <a:srgbClr val="0000FF"/>
                </a:solidFill>
                <a:uFill>
                  <a:solidFill>
                    <a:srgbClr val="000000"/>
                  </a:solidFill>
                </a:uFill>
                <a:latin typeface="Microsoft JhengHei"/>
                <a:cs typeface="Microsoft JhengHei"/>
              </a:rPr>
              <a:t>卑</a:t>
            </a:r>
            <a:r>
              <a:rPr sz="4250" b="1" u="heavy">
                <a:solidFill>
                  <a:srgbClr val="0000FF"/>
                </a:solidFill>
                <a:uFill>
                  <a:solidFill>
                    <a:srgbClr val="000000"/>
                  </a:solidFill>
                </a:uFill>
                <a:latin typeface="Microsoft JhengHei"/>
                <a:cs typeface="Microsoft JhengHei"/>
              </a:rPr>
              <a:t>	</a:t>
            </a:r>
            <a:r>
              <a:rPr sz="6375" b="1" spc="-75" baseline="-11764">
                <a:latin typeface="Microsoft JhengHei"/>
                <a:cs typeface="Microsoft JhengHei"/>
              </a:rPr>
              <a:t>。</a:t>
            </a:r>
            <a:endParaRPr sz="6375" baseline="-11764">
              <a:latin typeface="Microsoft JhengHei"/>
              <a:cs typeface="Microsoft JhengHei"/>
            </a:endParaRPr>
          </a:p>
        </p:txBody>
      </p:sp>
      <p:sp>
        <p:nvSpPr>
          <p:cNvPr id="103" name="object 103"/>
          <p:cNvSpPr/>
          <p:nvPr/>
        </p:nvSpPr>
        <p:spPr>
          <a:xfrm>
            <a:off x="5620337" y="4313178"/>
            <a:ext cx="5958205" cy="0"/>
          </a:xfrm>
          <a:custGeom>
            <a:rect l="l" t="t" r="r" b="b"/>
            <a:pathLst>
              <a:path w="5958205">
                <a:moveTo>
                  <a:pt x="0" y="0"/>
                </a:moveTo>
                <a:lnTo>
                  <a:pt x="5958205" y="0"/>
                </a:lnTo>
              </a:path>
            </a:pathLst>
          </a:custGeom>
          <a:ln w="25390">
            <a:solidFill>
              <a:srgbClr val="000000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104" name="object 104"/>
          <p:cNvSpPr txBox="1"/>
          <p:nvPr/>
        </p:nvSpPr>
        <p:spPr>
          <a:xfrm>
            <a:off x="965470" y="3699579"/>
            <a:ext cx="11193145" cy="1205230"/>
          </a:xfrm>
          <a:prstGeom prst="rect">
            <a:avLst/>
          </a:prstGeom>
        </p:spPr>
        <p:txBody>
          <a:bodyPr vert="horz" wrap="square" lIns="0" tIns="14604" rIns="0" bIns="0" rtlCol="0">
            <a:spAutoFit/>
          </a:bodyPr>
          <a:lstStyle/>
          <a:p>
            <a:pPr marL="50800">
              <a:lnSpc>
                <a:spcPct val="100000"/>
              </a:lnSpc>
              <a:spcBef>
                <a:spcPts val="114"/>
              </a:spcBef>
              <a:tabLst>
                <a:tab pos="10612755"/>
              </a:tabLst>
            </a:pPr>
            <a:r>
              <a:rPr sz="4250" b="1">
                <a:latin typeface="Microsoft JhengHei"/>
                <a:cs typeface="Microsoft JhengHei"/>
              </a:rPr>
              <a:t>第二部分（</a:t>
            </a:r>
            <a:r>
              <a:rPr sz="4250" b="1" spc="120">
                <a:latin typeface="Microsoft JhengHei"/>
                <a:cs typeface="Microsoft JhengHei"/>
              </a:rPr>
              <a:t> </a:t>
            </a:r>
            <a:r>
              <a:rPr sz="4800" b="1" spc="-209" baseline="11284">
                <a:solidFill>
                  <a:srgbClr val="FF00FF"/>
                </a:solidFill>
                <a:latin typeface="Microsoft JhengHei"/>
                <a:cs typeface="Microsoft JhengHei"/>
              </a:rPr>
              <a:t>2-</a:t>
            </a:r>
            <a:r>
              <a:rPr sz="4800" b="1" spc="-240" baseline="11284">
                <a:solidFill>
                  <a:srgbClr val="FF00FF"/>
                </a:solidFill>
                <a:latin typeface="Microsoft JhengHei"/>
                <a:cs typeface="Microsoft JhengHei"/>
              </a:rPr>
              <a:t>3</a:t>
            </a:r>
            <a:r>
              <a:rPr sz="4800" b="1" spc="-532" baseline="11284">
                <a:solidFill>
                  <a:srgbClr val="FF00FF"/>
                </a:solidFill>
                <a:latin typeface="Microsoft JhengHei"/>
                <a:cs typeface="Microsoft JhengHei"/>
              </a:rPr>
              <a:t> </a:t>
            </a:r>
            <a:r>
              <a:rPr sz="4250" b="1">
                <a:latin typeface="Microsoft JhengHei"/>
                <a:cs typeface="Microsoft JhengHei"/>
              </a:rPr>
              <a:t>）：</a:t>
            </a:r>
            <a:r>
              <a:rPr sz="4250" b="1" spc="300">
                <a:latin typeface="Microsoft JhengHei"/>
                <a:cs typeface="Microsoft JhengHei"/>
              </a:rPr>
              <a:t> </a:t>
            </a:r>
            <a:r>
              <a:rPr sz="6375" b="1" spc="-3232" baseline="13725">
                <a:solidFill>
                  <a:srgbClr val="0000FF"/>
                </a:solidFill>
                <a:latin typeface="Microsoft JhengHei"/>
                <a:cs typeface="Microsoft JhengHei"/>
              </a:rPr>
              <a:t>两</a:t>
            </a:r>
            <a:r>
              <a:rPr sz="975" baseline="153846">
                <a:solidFill>
                  <a:srgbClr val="FFFFFF"/>
                </a:solidFill>
                <a:latin typeface="微软雅黑"/>
                <a:cs typeface="微软雅黑"/>
              </a:rPr>
              <a:t>状元成</a:t>
            </a:r>
            <a:r>
              <a:rPr sz="975" spc="-750" baseline="153846">
                <a:solidFill>
                  <a:srgbClr val="FFFFFF"/>
                </a:solidFill>
                <a:latin typeface="微软雅黑"/>
                <a:cs typeface="微软雅黑"/>
              </a:rPr>
              <a:t>才</a:t>
            </a:r>
            <a:r>
              <a:rPr sz="6375" b="1" spc="-5640" baseline="13725">
                <a:solidFill>
                  <a:srgbClr val="0000FF"/>
                </a:solidFill>
                <a:latin typeface="Microsoft JhengHei"/>
                <a:cs typeface="Microsoft JhengHei"/>
              </a:rPr>
              <a:t>次</a:t>
            </a:r>
            <a:r>
              <a:rPr sz="975" spc="-75" baseline="153846">
                <a:solidFill>
                  <a:srgbClr val="FFFFFF"/>
                </a:solidFill>
                <a:latin typeface="微软雅黑"/>
                <a:cs typeface="微软雅黑"/>
              </a:rPr>
              <a:t>路</a:t>
            </a:r>
            <a:r>
              <a:rPr sz="975" baseline="153846">
                <a:solidFill>
                  <a:srgbClr val="FFFFFF"/>
                </a:solidFill>
                <a:latin typeface="微软雅黑"/>
                <a:cs typeface="微软雅黑"/>
              </a:rPr>
              <a:t>	</a:t>
            </a:r>
            <a:r>
              <a:rPr sz="4250" b="1" spc="-50">
                <a:latin typeface="Microsoft JhengHei"/>
                <a:cs typeface="Microsoft JhengHei"/>
              </a:rPr>
              <a:t>。</a:t>
            </a:r>
            <a:endParaRPr sz="4250">
              <a:latin typeface="Microsoft JhengHei"/>
              <a:cs typeface="Microsoft JhengHei"/>
            </a:endParaRPr>
          </a:p>
          <a:p>
            <a:pPr marL="3475354">
              <a:lnSpc>
                <a:spcPct val="100000"/>
              </a:lnSpc>
              <a:spcBef>
                <a:spcPts val="3385"/>
              </a:spcBef>
            </a:pPr>
            <a:r>
              <a:rPr sz="650">
                <a:solidFill>
                  <a:srgbClr val="FFFFFF"/>
                </a:solidFill>
                <a:latin typeface="微软雅黑"/>
                <a:cs typeface="微软雅黑"/>
              </a:rPr>
              <a:t>状元成才</a:t>
            </a:r>
            <a:r>
              <a:rPr sz="650" spc="-50">
                <a:solidFill>
                  <a:srgbClr val="FFFFFF"/>
                </a:solidFill>
                <a:latin typeface="微软雅黑"/>
                <a:cs typeface="微软雅黑"/>
              </a:rPr>
              <a:t>路</a:t>
            </a:r>
            <a:endParaRPr sz="650">
              <a:latin typeface="微软雅黑"/>
              <a:cs typeface="微软雅黑"/>
            </a:endParaRPr>
          </a:p>
        </p:txBody>
      </p:sp>
      <p:sp>
        <p:nvSpPr>
          <p:cNvPr id="108" name="object 108"/>
          <p:cNvSpPr txBox="1">
            <a:spLocks noGrp="1"/>
          </p:cNvSpPr>
          <p:nvPr>
            <p:ph type="ftr" sz="quarter" idx="5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>
              <a:lnSpc>
                <a:spcPct val="100000"/>
              </a:lnSpc>
            </a:pPr>
          </a:p>
          <a:p>
            <a:pPr marL="12700">
              <a:lnSpc>
                <a:spcPct val="100000"/>
              </a:lnSpc>
            </a:pPr>
            <a:r>
              <a:rPr/>
              <a:t>人教部编版《掌声》实用课件</a:t>
            </a:r>
            <a:r>
              <a:rPr spc="-50">
                <a:latin typeface="宋体"/>
                <a:cs typeface="宋体"/>
              </a:rPr>
              <a:t>1</a:t>
            </a:r>
          </a:p>
        </p:txBody>
      </p:sp>
      <p:sp>
        <p:nvSpPr>
          <p:cNvPr id="105" name="object 105"/>
          <p:cNvSpPr txBox="1"/>
          <p:nvPr/>
        </p:nvSpPr>
        <p:spPr>
          <a:xfrm>
            <a:off x="6860751" y="3569117"/>
            <a:ext cx="2733675" cy="675640"/>
          </a:xfrm>
          <a:prstGeom prst="rect">
            <a:avLst/>
          </a:prstGeom>
        </p:spPr>
        <p:txBody>
          <a:bodyPr vert="horz" wrap="square" lIns="0" tIns="14604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14"/>
              </a:spcBef>
            </a:pPr>
            <a:r>
              <a:rPr sz="4250" b="1" spc="-10">
                <a:solidFill>
                  <a:srgbClr val="0000FF"/>
                </a:solidFill>
                <a:latin typeface="Microsoft JhengHei"/>
                <a:cs typeface="Microsoft JhengHei"/>
              </a:rPr>
              <a:t>掌声的响起</a:t>
            </a:r>
            <a:endParaRPr sz="4250">
              <a:latin typeface="Microsoft JhengHei"/>
              <a:cs typeface="Microsoft JhengHei"/>
            </a:endParaRPr>
          </a:p>
        </p:txBody>
      </p:sp>
      <p:sp>
        <p:nvSpPr>
          <p:cNvPr id="106" name="object 106"/>
          <p:cNvSpPr txBox="1"/>
          <p:nvPr/>
        </p:nvSpPr>
        <p:spPr>
          <a:xfrm>
            <a:off x="981710" y="5014029"/>
            <a:ext cx="11180445" cy="675640"/>
          </a:xfrm>
          <a:prstGeom prst="rect">
            <a:avLst/>
          </a:prstGeom>
        </p:spPr>
        <p:txBody>
          <a:bodyPr vert="horz" wrap="square" lIns="0" tIns="14604" rIns="0" bIns="0" rtlCol="0">
            <a:spAutoFit/>
          </a:bodyPr>
          <a:lstStyle/>
          <a:p>
            <a:pPr marL="38100">
              <a:lnSpc>
                <a:spcPct val="100000"/>
              </a:lnSpc>
              <a:spcBef>
                <a:spcPts val="114"/>
              </a:spcBef>
              <a:tabLst>
                <a:tab pos="10600055"/>
              </a:tabLst>
            </a:pPr>
            <a:r>
              <a:rPr sz="4250" b="1">
                <a:latin typeface="Microsoft JhengHei"/>
                <a:cs typeface="Microsoft JhengHei"/>
              </a:rPr>
              <a:t>第三部分（</a:t>
            </a:r>
            <a:r>
              <a:rPr sz="4250" b="1" spc="-340">
                <a:latin typeface="Microsoft JhengHei"/>
                <a:cs typeface="Microsoft JhengHei"/>
              </a:rPr>
              <a:t> </a:t>
            </a:r>
            <a:r>
              <a:rPr sz="4800" b="1" spc="-209" baseline="13888">
                <a:solidFill>
                  <a:srgbClr val="FF00FF"/>
                </a:solidFill>
                <a:latin typeface="Microsoft JhengHei"/>
                <a:cs typeface="Microsoft JhengHei"/>
              </a:rPr>
              <a:t>4-</a:t>
            </a:r>
            <a:r>
              <a:rPr sz="4800" b="1" baseline="13888">
                <a:solidFill>
                  <a:srgbClr val="FF00FF"/>
                </a:solidFill>
                <a:latin typeface="Microsoft JhengHei"/>
                <a:cs typeface="Microsoft JhengHei"/>
              </a:rPr>
              <a:t>5</a:t>
            </a:r>
            <a:r>
              <a:rPr sz="4800" b="1" spc="-7" baseline="13888">
                <a:solidFill>
                  <a:srgbClr val="FF00FF"/>
                </a:solidFill>
                <a:latin typeface="Microsoft JhengHei"/>
                <a:cs typeface="Microsoft JhengHei"/>
              </a:rPr>
              <a:t> </a:t>
            </a:r>
            <a:r>
              <a:rPr sz="4250" b="1">
                <a:latin typeface="Microsoft JhengHei"/>
                <a:cs typeface="Microsoft JhengHei"/>
              </a:rPr>
              <a:t>）：</a:t>
            </a:r>
            <a:r>
              <a:rPr sz="4250" b="1" spc="190">
                <a:latin typeface="Microsoft JhengHei"/>
                <a:cs typeface="Microsoft JhengHei"/>
              </a:rPr>
              <a:t> </a:t>
            </a:r>
            <a:r>
              <a:rPr sz="6375" b="1" u="heavy" baseline="15686">
                <a:solidFill>
                  <a:srgbClr val="0000FF"/>
                </a:solidFill>
                <a:uFill>
                  <a:solidFill>
                    <a:srgbClr val="000000"/>
                  </a:solidFill>
                </a:uFill>
                <a:latin typeface="Microsoft JhengHei"/>
                <a:cs typeface="Microsoft JhengHei"/>
              </a:rPr>
              <a:t>乐观自信的英</a:t>
            </a:r>
            <a:r>
              <a:rPr sz="6375" b="1" u="heavy" spc="-75" baseline="15686">
                <a:solidFill>
                  <a:srgbClr val="0000FF"/>
                </a:solidFill>
                <a:uFill>
                  <a:solidFill>
                    <a:srgbClr val="000000"/>
                  </a:solidFill>
                </a:uFill>
                <a:latin typeface="Microsoft JhengHei"/>
                <a:cs typeface="Microsoft JhengHei"/>
              </a:rPr>
              <a:t>子</a:t>
            </a:r>
            <a:r>
              <a:rPr sz="6375" b="1" u="heavy" baseline="15686">
                <a:solidFill>
                  <a:srgbClr val="0000FF"/>
                </a:solidFill>
                <a:uFill>
                  <a:solidFill>
                    <a:srgbClr val="000000"/>
                  </a:solidFill>
                </a:uFill>
                <a:latin typeface="Microsoft JhengHei"/>
                <a:cs typeface="Microsoft JhengHei"/>
              </a:rPr>
              <a:t>	</a:t>
            </a:r>
            <a:r>
              <a:rPr sz="4250" b="1" spc="-50">
                <a:latin typeface="Microsoft JhengHei"/>
                <a:cs typeface="Microsoft JhengHei"/>
              </a:rPr>
              <a:t>。</a:t>
            </a:r>
            <a:endParaRPr sz="4250">
              <a:latin typeface="Microsoft JhengHei"/>
              <a:cs typeface="Microsoft JhengHei"/>
            </a:endParaRPr>
          </a:p>
        </p:txBody>
      </p:sp>
      <p:sp>
        <p:nvSpPr>
          <p:cNvPr id="107" name="object 107"/>
          <p:cNvSpPr txBox="1"/>
          <p:nvPr/>
        </p:nvSpPr>
        <p:spPr>
          <a:xfrm>
            <a:off x="11038185" y="6399883"/>
            <a:ext cx="194945" cy="208279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200" spc="-25">
                <a:solidFill>
                  <a:srgbClr val="898989"/>
                </a:solidFill>
                <a:latin typeface="Arial"/>
                <a:cs typeface="Arial"/>
              </a:rPr>
              <a:t>18</a:t>
            </a:r>
            <a:endParaRPr sz="1200">
              <a:latin typeface="Arial"/>
              <a:cs typeface="Arial"/>
            </a:endParaRPr>
          </a:p>
        </p:txBody>
      </p:sp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object 2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object 3"/>
          <p:cNvSpPr txBox="1">
            <a:spLocks noGrp="1"/>
          </p:cNvSpPr>
          <p:nvPr>
            <p:ph type="title"/>
          </p:nvPr>
        </p:nvSpPr>
        <p:spPr>
          <a:xfrm>
            <a:off x="1903207" y="992727"/>
            <a:ext cx="6426200" cy="7569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4800">
                <a:solidFill>
                  <a:srgbClr val="FF0000"/>
                </a:solidFill>
              </a:rPr>
              <a:t>快速默读课文第</a:t>
            </a:r>
            <a:r>
              <a:rPr sz="4800" spc="-490">
                <a:solidFill>
                  <a:srgbClr val="FF0000"/>
                </a:solidFill>
              </a:rPr>
              <a:t>1</a:t>
            </a:r>
            <a:r>
              <a:rPr sz="4800" spc="-20">
                <a:solidFill>
                  <a:srgbClr val="FF0000"/>
                </a:solidFill>
              </a:rPr>
              <a:t>自然段</a:t>
            </a:r>
            <a:endParaRPr sz="4800"/>
          </a:p>
        </p:txBody>
      </p:sp>
      <p:sp>
        <p:nvSpPr>
          <p:cNvPr id="4" name="object 4"/>
          <p:cNvSpPr txBox="1"/>
          <p:nvPr/>
        </p:nvSpPr>
        <p:spPr>
          <a:xfrm>
            <a:off x="1986037" y="2571647"/>
            <a:ext cx="9074785" cy="27686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4500" spc="-20">
                <a:solidFill>
                  <a:srgbClr val="0000FF"/>
                </a:solidFill>
                <a:latin typeface="微软雅黑"/>
                <a:cs typeface="微软雅黑"/>
              </a:rPr>
              <a:t>思考：</a:t>
            </a:r>
            <a:endParaRPr sz="4500">
              <a:latin typeface="微软雅黑"/>
              <a:cs typeface="微软雅黑"/>
            </a:endParaRPr>
          </a:p>
          <a:p>
            <a:pPr marL="489584" indent="-477520">
              <a:lnSpc>
                <a:spcPct val="100000"/>
              </a:lnSpc>
              <a:buSzPct val="97777"/>
              <a:buFont typeface="Arial"/>
              <a:buAutoNum type="arabicPeriod"/>
              <a:tabLst>
                <a:tab pos="490220"/>
              </a:tabLst>
            </a:pPr>
            <a:r>
              <a:rPr sz="4500" spc="-5">
                <a:solidFill>
                  <a:srgbClr val="0000FF"/>
                </a:solidFill>
                <a:latin typeface="微软雅黑"/>
                <a:cs typeface="微软雅黑"/>
              </a:rPr>
              <a:t>原来的英子是一个什么样的小女孩</a:t>
            </a:r>
            <a:endParaRPr sz="4500">
              <a:latin typeface="微软雅黑"/>
              <a:cs typeface="微软雅黑"/>
            </a:endParaRPr>
          </a:p>
          <a:p>
            <a:pPr marL="12700">
              <a:lnSpc>
                <a:spcPct val="100000"/>
              </a:lnSpc>
            </a:pPr>
            <a:r>
              <a:rPr sz="4500">
                <a:solidFill>
                  <a:srgbClr val="0000FF"/>
                </a:solidFill>
                <a:latin typeface="微软雅黑"/>
                <a:cs typeface="微软雅黑"/>
              </a:rPr>
              <a:t>？</a:t>
            </a:r>
            <a:endParaRPr sz="4500">
              <a:latin typeface="微软雅黑"/>
              <a:cs typeface="微软雅黑"/>
            </a:endParaRPr>
          </a:p>
          <a:p>
            <a:pPr marL="489584" indent="-477520">
              <a:lnSpc>
                <a:spcPct val="100000"/>
              </a:lnSpc>
              <a:buSzPct val="97777"/>
              <a:buFont typeface="Arial"/>
              <a:buAutoNum type="arabicPeriod" startAt="2"/>
              <a:tabLst>
                <a:tab pos="490220"/>
              </a:tabLst>
            </a:pPr>
            <a:r>
              <a:rPr sz="4500" spc="-5">
                <a:solidFill>
                  <a:srgbClr val="0000FF"/>
                </a:solidFill>
                <a:latin typeface="微软雅黑"/>
                <a:cs typeface="微软雅黑"/>
              </a:rPr>
              <a:t>边读边标出最让你难过的语句。</a:t>
            </a:r>
            <a:endParaRPr sz="4500">
              <a:latin typeface="微软雅黑"/>
              <a:cs typeface="微软雅黑"/>
            </a:endParaRPr>
          </a:p>
        </p:txBody>
      </p:sp>
      <p:grpSp>
        <p:nvGrpSpPr>
          <p:cNvPr id="5" name="object 5"/>
          <p:cNvGrpSpPr/>
          <p:nvPr/>
        </p:nvGrpSpPr>
        <p:grpSpPr>
          <a:xfrm>
            <a:off x="886001" y="5808052"/>
            <a:ext cx="1362075" cy="459105"/>
            <a:chOff x="886001" y="5808052"/>
            <a:chExt cx="1362075" cy="459105"/>
          </a:xfrm>
        </p:grpSpPr>
        <p:sp>
          <p:nvSpPr>
            <p:cNvPr id="6" name="object 6"/>
            <p:cNvSpPr/>
            <p:nvPr/>
          </p:nvSpPr>
          <p:spPr>
            <a:xfrm>
              <a:off x="890764" y="5812814"/>
              <a:ext cx="432434" cy="449580"/>
            </a:xfrm>
            <a:custGeom>
              <a:rect l="l" t="t" r="r" b="b"/>
              <a:pathLst>
                <a:path w="432434" h="449579">
                  <a:moveTo>
                    <a:pt x="198178" y="134525"/>
                  </a:moveTo>
                  <a:lnTo>
                    <a:pt x="195195" y="100723"/>
                  </a:lnTo>
                  <a:lnTo>
                    <a:pt x="261464" y="94876"/>
                  </a:lnTo>
                  <a:lnTo>
                    <a:pt x="259758" y="72363"/>
                  </a:lnTo>
                  <a:lnTo>
                    <a:pt x="255938" y="26534"/>
                  </a:lnTo>
                  <a:lnTo>
                    <a:pt x="253825" y="3218"/>
                  </a:lnTo>
                  <a:lnTo>
                    <a:pt x="290295" y="0"/>
                  </a:lnTo>
                  <a:lnTo>
                    <a:pt x="292185" y="23168"/>
                  </a:lnTo>
                  <a:lnTo>
                    <a:pt x="295671" y="69027"/>
                  </a:lnTo>
                  <a:lnTo>
                    <a:pt x="297267" y="91717"/>
                  </a:lnTo>
                  <a:lnTo>
                    <a:pt x="417833" y="91717"/>
                  </a:lnTo>
                  <a:lnTo>
                    <a:pt x="419590" y="118122"/>
                  </a:lnTo>
                  <a:lnTo>
                    <a:pt x="384086" y="118122"/>
                  </a:lnTo>
                  <a:lnTo>
                    <a:pt x="299582" y="125577"/>
                  </a:lnTo>
                  <a:lnTo>
                    <a:pt x="299785" y="128717"/>
                  </a:lnTo>
                  <a:lnTo>
                    <a:pt x="264002" y="128717"/>
                  </a:lnTo>
                  <a:lnTo>
                    <a:pt x="198178" y="134525"/>
                  </a:lnTo>
                  <a:close/>
                </a:path>
                <a:path w="432434" h="449579">
                  <a:moveTo>
                    <a:pt x="10556" y="95949"/>
                  </a:moveTo>
                  <a:lnTo>
                    <a:pt x="7652" y="63036"/>
                  </a:lnTo>
                  <a:lnTo>
                    <a:pt x="185999" y="47300"/>
                  </a:lnTo>
                  <a:lnTo>
                    <a:pt x="188903" y="80212"/>
                  </a:lnTo>
                  <a:lnTo>
                    <a:pt x="10556" y="95949"/>
                  </a:lnTo>
                  <a:close/>
                </a:path>
                <a:path w="432434" h="449579">
                  <a:moveTo>
                    <a:pt x="417833" y="91717"/>
                  </a:moveTo>
                  <a:lnTo>
                    <a:pt x="297267" y="91717"/>
                  </a:lnTo>
                  <a:lnTo>
                    <a:pt x="417129" y="81141"/>
                  </a:lnTo>
                  <a:lnTo>
                    <a:pt x="417833" y="91717"/>
                  </a:lnTo>
                  <a:close/>
                </a:path>
                <a:path w="432434" h="449579">
                  <a:moveTo>
                    <a:pt x="426893" y="387418"/>
                  </a:moveTo>
                  <a:lnTo>
                    <a:pt x="325319" y="387418"/>
                  </a:lnTo>
                  <a:lnTo>
                    <a:pt x="352135" y="387182"/>
                  </a:lnTo>
                  <a:lnTo>
                    <a:pt x="365183" y="386479"/>
                  </a:lnTo>
                  <a:lnTo>
                    <a:pt x="395067" y="361759"/>
                  </a:lnTo>
                  <a:lnTo>
                    <a:pt x="396117" y="344909"/>
                  </a:lnTo>
                  <a:lnTo>
                    <a:pt x="394269" y="290684"/>
                  </a:lnTo>
                  <a:lnTo>
                    <a:pt x="388226" y="176473"/>
                  </a:lnTo>
                  <a:lnTo>
                    <a:pt x="384086" y="118122"/>
                  </a:lnTo>
                  <a:lnTo>
                    <a:pt x="419590" y="118122"/>
                  </a:lnTo>
                  <a:lnTo>
                    <a:pt x="422462" y="161266"/>
                  </a:lnTo>
                  <a:lnTo>
                    <a:pt x="429963" y="297087"/>
                  </a:lnTo>
                  <a:lnTo>
                    <a:pt x="432132" y="352783"/>
                  </a:lnTo>
                  <a:lnTo>
                    <a:pt x="431101" y="368713"/>
                  </a:lnTo>
                  <a:lnTo>
                    <a:pt x="430477" y="374438"/>
                  </a:lnTo>
                  <a:lnTo>
                    <a:pt x="427266" y="386627"/>
                  </a:lnTo>
                  <a:lnTo>
                    <a:pt x="426893" y="387418"/>
                  </a:lnTo>
                  <a:close/>
                </a:path>
                <a:path w="432434" h="449579">
                  <a:moveTo>
                    <a:pt x="220585" y="449439"/>
                  </a:moveTo>
                  <a:lnTo>
                    <a:pt x="211506" y="440466"/>
                  </a:lnTo>
                  <a:lnTo>
                    <a:pt x="201850" y="431292"/>
                  </a:lnTo>
                  <a:lnTo>
                    <a:pt x="191231" y="421550"/>
                  </a:lnTo>
                  <a:lnTo>
                    <a:pt x="198077" y="413891"/>
                  </a:lnTo>
                  <a:lnTo>
                    <a:pt x="224103" y="378229"/>
                  </a:lnTo>
                  <a:lnTo>
                    <a:pt x="244954" y="335461"/>
                  </a:lnTo>
                  <a:lnTo>
                    <a:pt x="257164" y="295848"/>
                  </a:lnTo>
                  <a:lnTo>
                    <a:pt x="266932" y="224951"/>
                  </a:lnTo>
                  <a:lnTo>
                    <a:pt x="267273" y="189661"/>
                  </a:lnTo>
                  <a:lnTo>
                    <a:pt x="267267" y="185136"/>
                  </a:lnTo>
                  <a:lnTo>
                    <a:pt x="266369" y="165710"/>
                  </a:lnTo>
                  <a:lnTo>
                    <a:pt x="264002" y="128717"/>
                  </a:lnTo>
                  <a:lnTo>
                    <a:pt x="299785" y="128717"/>
                  </a:lnTo>
                  <a:lnTo>
                    <a:pt x="302028" y="163460"/>
                  </a:lnTo>
                  <a:lnTo>
                    <a:pt x="303262" y="185136"/>
                  </a:lnTo>
                  <a:lnTo>
                    <a:pt x="303199" y="226966"/>
                  </a:lnTo>
                  <a:lnTo>
                    <a:pt x="298377" y="276402"/>
                  </a:lnTo>
                  <a:lnTo>
                    <a:pt x="285636" y="331544"/>
                  </a:lnTo>
                  <a:lnTo>
                    <a:pt x="265307" y="382123"/>
                  </a:lnTo>
                  <a:lnTo>
                    <a:pt x="237389" y="428141"/>
                  </a:lnTo>
                  <a:lnTo>
                    <a:pt x="227677" y="440799"/>
                  </a:lnTo>
                  <a:lnTo>
                    <a:pt x="220585" y="449439"/>
                  </a:lnTo>
                  <a:close/>
                </a:path>
                <a:path w="432434" h="449579">
                  <a:moveTo>
                    <a:pt x="2903" y="222573"/>
                  </a:moveTo>
                  <a:lnTo>
                    <a:pt x="0" y="189661"/>
                  </a:lnTo>
                  <a:lnTo>
                    <a:pt x="214817" y="170707"/>
                  </a:lnTo>
                  <a:lnTo>
                    <a:pt x="217721" y="203619"/>
                  </a:lnTo>
                  <a:lnTo>
                    <a:pt x="115427" y="212645"/>
                  </a:lnTo>
                  <a:lnTo>
                    <a:pt x="114401" y="215941"/>
                  </a:lnTo>
                  <a:lnTo>
                    <a:pt x="78067" y="215941"/>
                  </a:lnTo>
                  <a:lnTo>
                    <a:pt x="2903" y="222573"/>
                  </a:lnTo>
                  <a:close/>
                </a:path>
                <a:path w="432434" h="449579">
                  <a:moveTo>
                    <a:pt x="32859" y="404597"/>
                  </a:moveTo>
                  <a:lnTo>
                    <a:pt x="14114" y="369945"/>
                  </a:lnTo>
                  <a:lnTo>
                    <a:pt x="22506" y="362710"/>
                  </a:lnTo>
                  <a:lnTo>
                    <a:pt x="26821" y="358466"/>
                  </a:lnTo>
                  <a:lnTo>
                    <a:pt x="46990" y="319329"/>
                  </a:lnTo>
                  <a:lnTo>
                    <a:pt x="69235" y="249189"/>
                  </a:lnTo>
                  <a:lnTo>
                    <a:pt x="78067" y="215941"/>
                  </a:lnTo>
                  <a:lnTo>
                    <a:pt x="114401" y="215941"/>
                  </a:lnTo>
                  <a:lnTo>
                    <a:pt x="100999" y="258992"/>
                  </a:lnTo>
                  <a:lnTo>
                    <a:pt x="80881" y="318398"/>
                  </a:lnTo>
                  <a:lnTo>
                    <a:pt x="68401" y="351465"/>
                  </a:lnTo>
                  <a:lnTo>
                    <a:pt x="62592" y="365667"/>
                  </a:lnTo>
                  <a:lnTo>
                    <a:pt x="221456" y="365667"/>
                  </a:lnTo>
                  <a:lnTo>
                    <a:pt x="225556" y="373699"/>
                  </a:lnTo>
                  <a:lnTo>
                    <a:pt x="223231" y="374968"/>
                  </a:lnTo>
                  <a:lnTo>
                    <a:pt x="185777" y="374968"/>
                  </a:lnTo>
                  <a:lnTo>
                    <a:pt x="99789" y="391329"/>
                  </a:lnTo>
                  <a:lnTo>
                    <a:pt x="32859" y="404597"/>
                  </a:lnTo>
                  <a:close/>
                </a:path>
                <a:path w="432434" h="449579">
                  <a:moveTo>
                    <a:pt x="221456" y="365667"/>
                  </a:moveTo>
                  <a:lnTo>
                    <a:pt x="62592" y="365667"/>
                  </a:lnTo>
                  <a:lnTo>
                    <a:pt x="88472" y="361324"/>
                  </a:lnTo>
                  <a:lnTo>
                    <a:pt x="143069" y="351465"/>
                  </a:lnTo>
                  <a:lnTo>
                    <a:pt x="171786" y="345948"/>
                  </a:lnTo>
                  <a:lnTo>
                    <a:pt x="162580" y="327809"/>
                  </a:lnTo>
                  <a:lnTo>
                    <a:pt x="143636" y="292166"/>
                  </a:lnTo>
                  <a:lnTo>
                    <a:pt x="133897" y="274663"/>
                  </a:lnTo>
                  <a:lnTo>
                    <a:pt x="163369" y="258167"/>
                  </a:lnTo>
                  <a:lnTo>
                    <a:pt x="179764" y="287144"/>
                  </a:lnTo>
                  <a:lnTo>
                    <a:pt x="210858" y="344909"/>
                  </a:lnTo>
                  <a:lnTo>
                    <a:pt x="221456" y="365667"/>
                  </a:lnTo>
                  <a:close/>
                </a:path>
                <a:path w="432434" h="449579">
                  <a:moveTo>
                    <a:pt x="193494" y="391319"/>
                  </a:moveTo>
                  <a:lnTo>
                    <a:pt x="185777" y="374968"/>
                  </a:lnTo>
                  <a:lnTo>
                    <a:pt x="223231" y="374968"/>
                  </a:lnTo>
                  <a:lnTo>
                    <a:pt x="201918" y="386627"/>
                  </a:lnTo>
                  <a:lnTo>
                    <a:pt x="193494" y="391319"/>
                  </a:lnTo>
                  <a:close/>
                </a:path>
                <a:path w="432434" h="449579">
                  <a:moveTo>
                    <a:pt x="319321" y="425487"/>
                  </a:moveTo>
                  <a:lnTo>
                    <a:pt x="316087" y="413308"/>
                  </a:lnTo>
                  <a:lnTo>
                    <a:pt x="312807" y="401357"/>
                  </a:lnTo>
                  <a:lnTo>
                    <a:pt x="308752" y="386977"/>
                  </a:lnTo>
                  <a:lnTo>
                    <a:pt x="325319" y="387418"/>
                  </a:lnTo>
                  <a:lnTo>
                    <a:pt x="426893" y="387418"/>
                  </a:lnTo>
                  <a:lnTo>
                    <a:pt x="422370" y="397018"/>
                  </a:lnTo>
                  <a:lnTo>
                    <a:pt x="390769" y="419270"/>
                  </a:lnTo>
                  <a:lnTo>
                    <a:pt x="335371" y="424661"/>
                  </a:lnTo>
                  <a:lnTo>
                    <a:pt x="319321" y="425487"/>
                  </a:lnTo>
                  <a:close/>
                </a:path>
              </a:pathLst>
            </a:custGeom>
            <a:solidFill>
              <a:srgbClr val="FF99CC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7" name="object 7"/>
            <p:cNvSpPr/>
            <p:nvPr/>
          </p:nvSpPr>
          <p:spPr>
            <a:xfrm>
              <a:off x="1081995" y="5812814"/>
              <a:ext cx="241300" cy="449580"/>
            </a:xfrm>
            <a:custGeom>
              <a:rect l="l" t="t" r="r" b="b"/>
              <a:pathLst>
                <a:path w="241300" h="449579">
                  <a:moveTo>
                    <a:pt x="3964" y="100723"/>
                  </a:moveTo>
                  <a:lnTo>
                    <a:pt x="70232" y="94876"/>
                  </a:lnTo>
                  <a:lnTo>
                    <a:pt x="69249" y="81905"/>
                  </a:lnTo>
                  <a:lnTo>
                    <a:pt x="68526" y="72363"/>
                  </a:lnTo>
                  <a:lnTo>
                    <a:pt x="64707" y="26534"/>
                  </a:lnTo>
                  <a:lnTo>
                    <a:pt x="63888" y="17498"/>
                  </a:lnTo>
                  <a:lnTo>
                    <a:pt x="62593" y="3218"/>
                  </a:lnTo>
                  <a:lnTo>
                    <a:pt x="99063" y="0"/>
                  </a:lnTo>
                  <a:lnTo>
                    <a:pt x="100207" y="14021"/>
                  </a:lnTo>
                  <a:lnTo>
                    <a:pt x="100953" y="23168"/>
                  </a:lnTo>
                  <a:lnTo>
                    <a:pt x="104439" y="69027"/>
                  </a:lnTo>
                  <a:lnTo>
                    <a:pt x="105105" y="78487"/>
                  </a:lnTo>
                  <a:lnTo>
                    <a:pt x="106035" y="91717"/>
                  </a:lnTo>
                  <a:lnTo>
                    <a:pt x="225897" y="81141"/>
                  </a:lnTo>
                  <a:lnTo>
                    <a:pt x="227375" y="103346"/>
                  </a:lnTo>
                  <a:lnTo>
                    <a:pt x="231230" y="161266"/>
                  </a:lnTo>
                  <a:lnTo>
                    <a:pt x="238732" y="297087"/>
                  </a:lnTo>
                  <a:lnTo>
                    <a:pt x="240582" y="344588"/>
                  </a:lnTo>
                  <a:lnTo>
                    <a:pt x="240901" y="352783"/>
                  </a:lnTo>
                  <a:lnTo>
                    <a:pt x="231138" y="397018"/>
                  </a:lnTo>
                  <a:lnTo>
                    <a:pt x="199537" y="419270"/>
                  </a:lnTo>
                  <a:lnTo>
                    <a:pt x="188249" y="421524"/>
                  </a:lnTo>
                  <a:lnTo>
                    <a:pt x="176777" y="422468"/>
                  </a:lnTo>
                  <a:lnTo>
                    <a:pt x="174149" y="422684"/>
                  </a:lnTo>
                  <a:lnTo>
                    <a:pt x="144140" y="424661"/>
                  </a:lnTo>
                  <a:lnTo>
                    <a:pt x="128089" y="425487"/>
                  </a:lnTo>
                  <a:lnTo>
                    <a:pt x="124905" y="413490"/>
                  </a:lnTo>
                  <a:lnTo>
                    <a:pt x="121576" y="401357"/>
                  </a:lnTo>
                  <a:lnTo>
                    <a:pt x="117520" y="386977"/>
                  </a:lnTo>
                  <a:lnTo>
                    <a:pt x="134087" y="387418"/>
                  </a:lnTo>
                  <a:lnTo>
                    <a:pt x="160903" y="387182"/>
                  </a:lnTo>
                  <a:lnTo>
                    <a:pt x="162899" y="387075"/>
                  </a:lnTo>
                  <a:lnTo>
                    <a:pt x="173952" y="386479"/>
                  </a:lnTo>
                  <a:lnTo>
                    <a:pt x="203835" y="361759"/>
                  </a:lnTo>
                  <a:lnTo>
                    <a:pt x="204941" y="346543"/>
                  </a:lnTo>
                  <a:lnTo>
                    <a:pt x="203038" y="290684"/>
                  </a:lnTo>
                  <a:lnTo>
                    <a:pt x="196994" y="176473"/>
                  </a:lnTo>
                  <a:lnTo>
                    <a:pt x="193874" y="132488"/>
                  </a:lnTo>
                  <a:lnTo>
                    <a:pt x="192854" y="118122"/>
                  </a:lnTo>
                  <a:lnTo>
                    <a:pt x="108351" y="125577"/>
                  </a:lnTo>
                  <a:lnTo>
                    <a:pt x="109246" y="139417"/>
                  </a:lnTo>
                  <a:lnTo>
                    <a:pt x="109944" y="150224"/>
                  </a:lnTo>
                  <a:lnTo>
                    <a:pt x="110797" y="163460"/>
                  </a:lnTo>
                  <a:lnTo>
                    <a:pt x="111730" y="179856"/>
                  </a:lnTo>
                  <a:lnTo>
                    <a:pt x="112030" y="185136"/>
                  </a:lnTo>
                  <a:lnTo>
                    <a:pt x="111967" y="226966"/>
                  </a:lnTo>
                  <a:lnTo>
                    <a:pt x="107145" y="276402"/>
                  </a:lnTo>
                  <a:lnTo>
                    <a:pt x="94404" y="331544"/>
                  </a:lnTo>
                  <a:lnTo>
                    <a:pt x="74075" y="382123"/>
                  </a:lnTo>
                  <a:lnTo>
                    <a:pt x="46158" y="428141"/>
                  </a:lnTo>
                  <a:lnTo>
                    <a:pt x="29354" y="449439"/>
                  </a:lnTo>
                  <a:lnTo>
                    <a:pt x="20274" y="440466"/>
                  </a:lnTo>
                  <a:lnTo>
                    <a:pt x="10618" y="431292"/>
                  </a:lnTo>
                  <a:lnTo>
                    <a:pt x="0" y="421550"/>
                  </a:lnTo>
                  <a:lnTo>
                    <a:pt x="24419" y="391329"/>
                  </a:lnTo>
                  <a:lnTo>
                    <a:pt x="47523" y="350296"/>
                  </a:lnTo>
                  <a:lnTo>
                    <a:pt x="65932" y="295848"/>
                  </a:lnTo>
                  <a:lnTo>
                    <a:pt x="75700" y="224951"/>
                  </a:lnTo>
                  <a:lnTo>
                    <a:pt x="76077" y="186035"/>
                  </a:lnTo>
                  <a:lnTo>
                    <a:pt x="75967" y="183657"/>
                  </a:lnTo>
                  <a:lnTo>
                    <a:pt x="75138" y="165710"/>
                  </a:lnTo>
                  <a:lnTo>
                    <a:pt x="74294" y="152495"/>
                  </a:lnTo>
                  <a:lnTo>
                    <a:pt x="73659" y="142568"/>
                  </a:lnTo>
                  <a:lnTo>
                    <a:pt x="72770" y="128717"/>
                  </a:lnTo>
                  <a:lnTo>
                    <a:pt x="6946" y="134525"/>
                  </a:lnTo>
                  <a:lnTo>
                    <a:pt x="3964" y="100723"/>
                  </a:lnTo>
                  <a:close/>
                </a:path>
              </a:pathLst>
            </a:custGeom>
            <a:ln w="9525">
              <a:solidFill>
                <a:srgbClr val="FF00FF"/>
              </a:solidFill>
            </a:ln>
          </p:spPr>
          <p:txBody>
            <a:bodyPr wrap="square" lIns="0" tIns="0" rIns="0" bIns="0" rtlCol="0"/>
            <a:lstStyle/>
            <a:p/>
          </p:txBody>
        </p:sp>
        <p:pic>
          <p:nvPicPr>
            <p:cNvPr id="8" name="object 8"/>
            <p:cNvPicPr/>
            <p:nvPr/>
          </p:nvPicPr>
          <p:blipFill>
            <a:blip r:embed="rId3"/>
            <a:stretch>
              <a:fillRect/>
            </a:stretch>
          </p:blipFill>
          <p:spPr>
            <a:xfrm>
              <a:off x="886001" y="5978759"/>
              <a:ext cx="235081" cy="243414"/>
            </a:xfrm>
            <a:prstGeom prst="rect">
              <a:avLst/>
            </a:prstGeom>
          </p:spPr>
        </p:pic>
        <p:sp>
          <p:nvSpPr>
            <p:cNvPr id="9" name="object 9"/>
            <p:cNvSpPr/>
            <p:nvPr/>
          </p:nvSpPr>
          <p:spPr>
            <a:xfrm>
              <a:off x="898416" y="5860115"/>
              <a:ext cx="181610" cy="48895"/>
            </a:xfrm>
            <a:custGeom>
              <a:rect l="l" t="t" r="r" b="b"/>
              <a:pathLst>
                <a:path w="181609" h="48895">
                  <a:moveTo>
                    <a:pt x="0" y="15736"/>
                  </a:moveTo>
                  <a:lnTo>
                    <a:pt x="178347" y="0"/>
                  </a:lnTo>
                  <a:lnTo>
                    <a:pt x="181251" y="32912"/>
                  </a:lnTo>
                  <a:lnTo>
                    <a:pt x="2903" y="48648"/>
                  </a:lnTo>
                  <a:lnTo>
                    <a:pt x="0" y="15736"/>
                  </a:lnTo>
                  <a:close/>
                </a:path>
              </a:pathLst>
            </a:custGeom>
            <a:ln w="9525">
              <a:solidFill>
                <a:srgbClr val="FF00FF"/>
              </a:solidFill>
            </a:ln>
          </p:spPr>
          <p:txBody>
            <a:bodyPr wrap="square" lIns="0" tIns="0" rIns="0" bIns="0" rtlCol="0"/>
            <a:lstStyle/>
            <a:p/>
          </p:txBody>
        </p:sp>
        <p:sp>
          <p:nvSpPr>
            <p:cNvPr id="10" name="object 10"/>
            <p:cNvSpPr/>
            <p:nvPr/>
          </p:nvSpPr>
          <p:spPr>
            <a:xfrm>
              <a:off x="1347438" y="5981220"/>
              <a:ext cx="444500" cy="48260"/>
            </a:xfrm>
            <a:custGeom>
              <a:rect l="l" t="t" r="r" b="b"/>
              <a:pathLst>
                <a:path w="444500" h="48260">
                  <a:moveTo>
                    <a:pt x="758" y="47852"/>
                  </a:moveTo>
                  <a:lnTo>
                    <a:pt x="0" y="8569"/>
                  </a:lnTo>
                  <a:lnTo>
                    <a:pt x="443722" y="0"/>
                  </a:lnTo>
                  <a:lnTo>
                    <a:pt x="444481" y="39283"/>
                  </a:lnTo>
                  <a:lnTo>
                    <a:pt x="758" y="47852"/>
                  </a:lnTo>
                  <a:close/>
                </a:path>
              </a:pathLst>
            </a:custGeom>
            <a:solidFill>
              <a:srgbClr val="FF99CC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11" name="object 11"/>
            <p:cNvSpPr/>
            <p:nvPr/>
          </p:nvSpPr>
          <p:spPr>
            <a:xfrm>
              <a:off x="1347438" y="5981220"/>
              <a:ext cx="444500" cy="48260"/>
            </a:xfrm>
            <a:custGeom>
              <a:rect l="l" t="t" r="r" b="b"/>
              <a:pathLst>
                <a:path w="444500" h="48260">
                  <a:moveTo>
                    <a:pt x="0" y="8569"/>
                  </a:moveTo>
                  <a:lnTo>
                    <a:pt x="443722" y="0"/>
                  </a:lnTo>
                  <a:lnTo>
                    <a:pt x="444481" y="39283"/>
                  </a:lnTo>
                  <a:lnTo>
                    <a:pt x="758" y="47852"/>
                  </a:lnTo>
                  <a:lnTo>
                    <a:pt x="0" y="8569"/>
                  </a:lnTo>
                  <a:close/>
                </a:path>
              </a:pathLst>
            </a:custGeom>
            <a:ln w="9525">
              <a:solidFill>
                <a:srgbClr val="FF00FF"/>
              </a:solidFill>
            </a:ln>
          </p:spPr>
          <p:txBody>
            <a:bodyPr wrap="square" lIns="0" tIns="0" rIns="0" bIns="0" rtlCol="0"/>
            <a:lstStyle/>
            <a:p/>
          </p:txBody>
        </p:sp>
        <p:sp>
          <p:nvSpPr>
            <p:cNvPr id="12" name="object 12"/>
            <p:cNvSpPr/>
            <p:nvPr/>
          </p:nvSpPr>
          <p:spPr>
            <a:xfrm>
              <a:off x="1795432" y="5824979"/>
              <a:ext cx="447675" cy="434340"/>
            </a:xfrm>
            <a:custGeom>
              <a:rect l="l" t="t" r="r" b="b"/>
              <a:pathLst>
                <a:path w="447675" h="434339">
                  <a:moveTo>
                    <a:pt x="327832" y="91580"/>
                  </a:moveTo>
                  <a:lnTo>
                    <a:pt x="291694" y="91580"/>
                  </a:lnTo>
                  <a:lnTo>
                    <a:pt x="293956" y="69116"/>
                  </a:lnTo>
                  <a:lnTo>
                    <a:pt x="298220" y="23326"/>
                  </a:lnTo>
                  <a:lnTo>
                    <a:pt x="300223" y="0"/>
                  </a:lnTo>
                  <a:lnTo>
                    <a:pt x="336693" y="3218"/>
                  </a:lnTo>
                  <a:lnTo>
                    <a:pt x="334497" y="26359"/>
                  </a:lnTo>
                  <a:lnTo>
                    <a:pt x="329899" y="72120"/>
                  </a:lnTo>
                  <a:lnTo>
                    <a:pt x="327832" y="91580"/>
                  </a:lnTo>
                  <a:close/>
                </a:path>
                <a:path w="447675" h="434339">
                  <a:moveTo>
                    <a:pt x="222822" y="64437"/>
                  </a:moveTo>
                  <a:lnTo>
                    <a:pt x="44475" y="48701"/>
                  </a:lnTo>
                  <a:lnTo>
                    <a:pt x="47379" y="15788"/>
                  </a:lnTo>
                  <a:lnTo>
                    <a:pt x="225726" y="31525"/>
                  </a:lnTo>
                  <a:lnTo>
                    <a:pt x="222822" y="64437"/>
                  </a:lnTo>
                  <a:close/>
                </a:path>
                <a:path w="447675" h="434339">
                  <a:moveTo>
                    <a:pt x="189361" y="433506"/>
                  </a:moveTo>
                  <a:lnTo>
                    <a:pt x="181991" y="423080"/>
                  </a:lnTo>
                  <a:lnTo>
                    <a:pt x="174092" y="412358"/>
                  </a:lnTo>
                  <a:lnTo>
                    <a:pt x="165344" y="400908"/>
                  </a:lnTo>
                  <a:lnTo>
                    <a:pt x="173424" y="394568"/>
                  </a:lnTo>
                  <a:lnTo>
                    <a:pt x="205294" y="364013"/>
                  </a:lnTo>
                  <a:lnTo>
                    <a:pt x="233311" y="325557"/>
                  </a:lnTo>
                  <a:lnTo>
                    <a:pt x="252269" y="288694"/>
                  </a:lnTo>
                  <a:lnTo>
                    <a:pt x="274301" y="220603"/>
                  </a:lnTo>
                  <a:lnTo>
                    <a:pt x="281486" y="182354"/>
                  </a:lnTo>
                  <a:lnTo>
                    <a:pt x="288267" y="125342"/>
                  </a:lnTo>
                  <a:lnTo>
                    <a:pt x="222443" y="119534"/>
                  </a:lnTo>
                  <a:lnTo>
                    <a:pt x="225425" y="85733"/>
                  </a:lnTo>
                  <a:lnTo>
                    <a:pt x="291694" y="91580"/>
                  </a:lnTo>
                  <a:lnTo>
                    <a:pt x="327832" y="91580"/>
                  </a:lnTo>
                  <a:lnTo>
                    <a:pt x="327497" y="94739"/>
                  </a:lnTo>
                  <a:lnTo>
                    <a:pt x="447359" y="105315"/>
                  </a:lnTo>
                  <a:lnTo>
                    <a:pt x="444810" y="128482"/>
                  </a:lnTo>
                  <a:lnTo>
                    <a:pt x="323847" y="128482"/>
                  </a:lnTo>
                  <a:lnTo>
                    <a:pt x="319622" y="166207"/>
                  </a:lnTo>
                  <a:lnTo>
                    <a:pt x="309654" y="228936"/>
                  </a:lnTo>
                  <a:lnTo>
                    <a:pt x="296251" y="276764"/>
                  </a:lnTo>
                  <a:lnTo>
                    <a:pt x="274015" y="328888"/>
                  </a:lnTo>
                  <a:lnTo>
                    <a:pt x="245179" y="375061"/>
                  </a:lnTo>
                  <a:lnTo>
                    <a:pt x="209635" y="415480"/>
                  </a:lnTo>
                  <a:lnTo>
                    <a:pt x="197859" y="426239"/>
                  </a:lnTo>
                  <a:lnTo>
                    <a:pt x="189361" y="433506"/>
                  </a:lnTo>
                  <a:close/>
                </a:path>
                <a:path w="447675" h="434339">
                  <a:moveTo>
                    <a:pt x="408947" y="396840"/>
                  </a:moveTo>
                  <a:lnTo>
                    <a:pt x="342750" y="396840"/>
                  </a:lnTo>
                  <a:lnTo>
                    <a:pt x="354792" y="396344"/>
                  </a:lnTo>
                  <a:lnTo>
                    <a:pt x="360554" y="394777"/>
                  </a:lnTo>
                  <a:lnTo>
                    <a:pt x="388161" y="307617"/>
                  </a:lnTo>
                  <a:lnTo>
                    <a:pt x="402209" y="194112"/>
                  </a:lnTo>
                  <a:lnTo>
                    <a:pt x="408351" y="135938"/>
                  </a:lnTo>
                  <a:lnTo>
                    <a:pt x="323847" y="128482"/>
                  </a:lnTo>
                  <a:lnTo>
                    <a:pt x="444810" y="128482"/>
                  </a:lnTo>
                  <a:lnTo>
                    <a:pt x="438579" y="185135"/>
                  </a:lnTo>
                  <a:lnTo>
                    <a:pt x="422182" y="320171"/>
                  </a:lnTo>
                  <a:lnTo>
                    <a:pt x="414554" y="375430"/>
                  </a:lnTo>
                  <a:lnTo>
                    <a:pt x="409143" y="396417"/>
                  </a:lnTo>
                  <a:lnTo>
                    <a:pt x="408947" y="396840"/>
                  </a:lnTo>
                  <a:close/>
                </a:path>
                <a:path w="447675" h="434339">
                  <a:moveTo>
                    <a:pt x="12387" y="356485"/>
                  </a:moveTo>
                  <a:lnTo>
                    <a:pt x="0" y="319087"/>
                  </a:lnTo>
                  <a:lnTo>
                    <a:pt x="9530" y="313432"/>
                  </a:lnTo>
                  <a:lnTo>
                    <a:pt x="14520" y="310010"/>
                  </a:lnTo>
                  <a:lnTo>
                    <a:pt x="41231" y="275010"/>
                  </a:lnTo>
                  <a:lnTo>
                    <a:pt x="75414" y="209848"/>
                  </a:lnTo>
                  <a:lnTo>
                    <a:pt x="89932" y="178661"/>
                  </a:lnTo>
                  <a:lnTo>
                    <a:pt x="14768" y="172029"/>
                  </a:lnTo>
                  <a:lnTo>
                    <a:pt x="17672" y="139117"/>
                  </a:lnTo>
                  <a:lnTo>
                    <a:pt x="232489" y="158071"/>
                  </a:lnTo>
                  <a:lnTo>
                    <a:pt x="230382" y="181957"/>
                  </a:lnTo>
                  <a:lnTo>
                    <a:pt x="127291" y="181957"/>
                  </a:lnTo>
                  <a:lnTo>
                    <a:pt x="104971" y="225062"/>
                  </a:lnTo>
                  <a:lnTo>
                    <a:pt x="74761" y="280028"/>
                  </a:lnTo>
                  <a:lnTo>
                    <a:pt x="56803" y="310211"/>
                  </a:lnTo>
                  <a:lnTo>
                    <a:pt x="48478" y="323364"/>
                  </a:lnTo>
                  <a:lnTo>
                    <a:pt x="196355" y="323620"/>
                  </a:lnTo>
                  <a:lnTo>
                    <a:pt x="198088" y="328888"/>
                  </a:lnTo>
                  <a:lnTo>
                    <a:pt x="205774" y="354091"/>
                  </a:lnTo>
                  <a:lnTo>
                    <a:pt x="168131" y="354091"/>
                  </a:lnTo>
                  <a:lnTo>
                    <a:pt x="48488" y="355636"/>
                  </a:lnTo>
                  <a:lnTo>
                    <a:pt x="12387" y="356485"/>
                  </a:lnTo>
                  <a:close/>
                </a:path>
                <a:path w="447675" h="434339">
                  <a:moveTo>
                    <a:pt x="229585" y="190983"/>
                  </a:moveTo>
                  <a:lnTo>
                    <a:pt x="127291" y="181957"/>
                  </a:lnTo>
                  <a:lnTo>
                    <a:pt x="230382" y="181957"/>
                  </a:lnTo>
                  <a:lnTo>
                    <a:pt x="229585" y="190983"/>
                  </a:lnTo>
                  <a:close/>
                </a:path>
                <a:path w="447675" h="434339">
                  <a:moveTo>
                    <a:pt x="196355" y="323620"/>
                  </a:moveTo>
                  <a:lnTo>
                    <a:pt x="74718" y="323620"/>
                  </a:lnTo>
                  <a:lnTo>
                    <a:pt x="130198" y="323473"/>
                  </a:lnTo>
                  <a:lnTo>
                    <a:pt x="159438" y="323069"/>
                  </a:lnTo>
                  <a:lnTo>
                    <a:pt x="153550" y="303598"/>
                  </a:lnTo>
                  <a:lnTo>
                    <a:pt x="141140" y="265189"/>
                  </a:lnTo>
                  <a:lnTo>
                    <a:pt x="134617" y="246251"/>
                  </a:lnTo>
                  <a:lnTo>
                    <a:pt x="166522" y="235171"/>
                  </a:lnTo>
                  <a:lnTo>
                    <a:pt x="177590" y="266570"/>
                  </a:lnTo>
                  <a:lnTo>
                    <a:pt x="196355" y="323620"/>
                  </a:lnTo>
                  <a:close/>
                </a:path>
                <a:path w="447675" h="434339">
                  <a:moveTo>
                    <a:pt x="172866" y="371541"/>
                  </a:moveTo>
                  <a:lnTo>
                    <a:pt x="168131" y="354091"/>
                  </a:lnTo>
                  <a:lnTo>
                    <a:pt x="205774" y="354091"/>
                  </a:lnTo>
                  <a:lnTo>
                    <a:pt x="207518" y="359807"/>
                  </a:lnTo>
                  <a:lnTo>
                    <a:pt x="172866" y="371541"/>
                  </a:lnTo>
                  <a:close/>
                </a:path>
                <a:path w="447675" h="434339">
                  <a:moveTo>
                    <a:pt x="350690" y="433846"/>
                  </a:moveTo>
                  <a:lnTo>
                    <a:pt x="336604" y="432520"/>
                  </a:lnTo>
                  <a:lnTo>
                    <a:pt x="306706" y="429210"/>
                  </a:lnTo>
                  <a:lnTo>
                    <a:pt x="290766" y="427214"/>
                  </a:lnTo>
                  <a:lnTo>
                    <a:pt x="289733" y="414853"/>
                  </a:lnTo>
                  <a:lnTo>
                    <a:pt x="288579" y="402325"/>
                  </a:lnTo>
                  <a:lnTo>
                    <a:pt x="287103" y="387448"/>
                  </a:lnTo>
                  <a:lnTo>
                    <a:pt x="303345" y="390785"/>
                  </a:lnTo>
                  <a:lnTo>
                    <a:pt x="329780" y="395247"/>
                  </a:lnTo>
                  <a:lnTo>
                    <a:pt x="342750" y="396840"/>
                  </a:lnTo>
                  <a:lnTo>
                    <a:pt x="408947" y="396840"/>
                  </a:lnTo>
                  <a:lnTo>
                    <a:pt x="403847" y="407856"/>
                  </a:lnTo>
                  <a:lnTo>
                    <a:pt x="369221" y="432954"/>
                  </a:lnTo>
                  <a:lnTo>
                    <a:pt x="362195" y="433604"/>
                  </a:lnTo>
                  <a:lnTo>
                    <a:pt x="350690" y="433846"/>
                  </a:lnTo>
                  <a:close/>
                </a:path>
              </a:pathLst>
            </a:custGeom>
            <a:solidFill>
              <a:srgbClr val="FF99CC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13" name="object 13"/>
            <p:cNvSpPr/>
            <p:nvPr/>
          </p:nvSpPr>
          <p:spPr>
            <a:xfrm>
              <a:off x="1960777" y="5824979"/>
              <a:ext cx="282575" cy="434340"/>
            </a:xfrm>
            <a:custGeom>
              <a:rect l="l" t="t" r="r" b="b"/>
              <a:pathLst>
                <a:path w="282575" h="434339">
                  <a:moveTo>
                    <a:pt x="60080" y="85733"/>
                  </a:moveTo>
                  <a:lnTo>
                    <a:pt x="126349" y="91580"/>
                  </a:lnTo>
                  <a:lnTo>
                    <a:pt x="127652" y="78638"/>
                  </a:lnTo>
                  <a:lnTo>
                    <a:pt x="128611" y="69116"/>
                  </a:lnTo>
                  <a:lnTo>
                    <a:pt x="132875" y="23326"/>
                  </a:lnTo>
                  <a:lnTo>
                    <a:pt x="133651" y="14290"/>
                  </a:lnTo>
                  <a:lnTo>
                    <a:pt x="134878" y="0"/>
                  </a:lnTo>
                  <a:lnTo>
                    <a:pt x="171348" y="3218"/>
                  </a:lnTo>
                  <a:lnTo>
                    <a:pt x="170019" y="17219"/>
                  </a:lnTo>
                  <a:lnTo>
                    <a:pt x="169152" y="26359"/>
                  </a:lnTo>
                  <a:lnTo>
                    <a:pt x="164554" y="72120"/>
                  </a:lnTo>
                  <a:lnTo>
                    <a:pt x="163552" y="81551"/>
                  </a:lnTo>
                  <a:lnTo>
                    <a:pt x="162152" y="94739"/>
                  </a:lnTo>
                  <a:lnTo>
                    <a:pt x="282014" y="105315"/>
                  </a:lnTo>
                  <a:lnTo>
                    <a:pt x="279580" y="127438"/>
                  </a:lnTo>
                  <a:lnTo>
                    <a:pt x="273234" y="185135"/>
                  </a:lnTo>
                  <a:lnTo>
                    <a:pt x="256837" y="320171"/>
                  </a:lnTo>
                  <a:lnTo>
                    <a:pt x="250341" y="367258"/>
                  </a:lnTo>
                  <a:lnTo>
                    <a:pt x="249220" y="375386"/>
                  </a:lnTo>
                  <a:lnTo>
                    <a:pt x="245414" y="390892"/>
                  </a:lnTo>
                  <a:lnTo>
                    <a:pt x="243798" y="396417"/>
                  </a:lnTo>
                  <a:lnTo>
                    <a:pt x="214549" y="429778"/>
                  </a:lnTo>
                  <a:lnTo>
                    <a:pt x="185345" y="433846"/>
                  </a:lnTo>
                  <a:lnTo>
                    <a:pt x="173888" y="432767"/>
                  </a:lnTo>
                  <a:lnTo>
                    <a:pt x="171259" y="432520"/>
                  </a:lnTo>
                  <a:lnTo>
                    <a:pt x="141361" y="429210"/>
                  </a:lnTo>
                  <a:lnTo>
                    <a:pt x="125421" y="427214"/>
                  </a:lnTo>
                  <a:lnTo>
                    <a:pt x="124388" y="414853"/>
                  </a:lnTo>
                  <a:lnTo>
                    <a:pt x="123234" y="402325"/>
                  </a:lnTo>
                  <a:lnTo>
                    <a:pt x="121758" y="387448"/>
                  </a:lnTo>
                  <a:lnTo>
                    <a:pt x="138000" y="390785"/>
                  </a:lnTo>
                  <a:lnTo>
                    <a:pt x="164435" y="395247"/>
                  </a:lnTo>
                  <a:lnTo>
                    <a:pt x="166416" y="395490"/>
                  </a:lnTo>
                  <a:lnTo>
                    <a:pt x="177405" y="396840"/>
                  </a:lnTo>
                  <a:lnTo>
                    <a:pt x="211156" y="377733"/>
                  </a:lnTo>
                  <a:lnTo>
                    <a:pt x="214908" y="362947"/>
                  </a:lnTo>
                  <a:lnTo>
                    <a:pt x="216717" y="350288"/>
                  </a:lnTo>
                  <a:lnTo>
                    <a:pt x="222816" y="307617"/>
                  </a:lnTo>
                  <a:lnTo>
                    <a:pt x="236864" y="194112"/>
                  </a:lnTo>
                  <a:lnTo>
                    <a:pt x="241494" y="150263"/>
                  </a:lnTo>
                  <a:lnTo>
                    <a:pt x="243006" y="135938"/>
                  </a:lnTo>
                  <a:lnTo>
                    <a:pt x="158502" y="128482"/>
                  </a:lnTo>
                  <a:lnTo>
                    <a:pt x="156960" y="142272"/>
                  </a:lnTo>
                  <a:lnTo>
                    <a:pt x="155755" y="153026"/>
                  </a:lnTo>
                  <a:lnTo>
                    <a:pt x="154277" y="166207"/>
                  </a:lnTo>
                  <a:lnTo>
                    <a:pt x="152325" y="182513"/>
                  </a:lnTo>
                  <a:lnTo>
                    <a:pt x="151696" y="187764"/>
                  </a:lnTo>
                  <a:lnTo>
                    <a:pt x="144309" y="228936"/>
                  </a:lnTo>
                  <a:lnTo>
                    <a:pt x="130906" y="276764"/>
                  </a:lnTo>
                  <a:lnTo>
                    <a:pt x="108706" y="328823"/>
                  </a:lnTo>
                  <a:lnTo>
                    <a:pt x="79834" y="375061"/>
                  </a:lnTo>
                  <a:lnTo>
                    <a:pt x="44290" y="415480"/>
                  </a:lnTo>
                  <a:lnTo>
                    <a:pt x="24016" y="433506"/>
                  </a:lnTo>
                  <a:lnTo>
                    <a:pt x="16647" y="423080"/>
                  </a:lnTo>
                  <a:lnTo>
                    <a:pt x="8747" y="412358"/>
                  </a:lnTo>
                  <a:lnTo>
                    <a:pt x="0" y="400908"/>
                  </a:lnTo>
                  <a:lnTo>
                    <a:pt x="29333" y="375430"/>
                  </a:lnTo>
                  <a:lnTo>
                    <a:pt x="59266" y="339076"/>
                  </a:lnTo>
                  <a:lnTo>
                    <a:pt x="86924" y="288694"/>
                  </a:lnTo>
                  <a:lnTo>
                    <a:pt x="108956" y="220603"/>
                  </a:lnTo>
                  <a:lnTo>
                    <a:pt x="116141" y="182354"/>
                  </a:lnTo>
                  <a:lnTo>
                    <a:pt x="116449" y="179993"/>
                  </a:lnTo>
                  <a:lnTo>
                    <a:pt x="118775" y="162178"/>
                  </a:lnTo>
                  <a:lnTo>
                    <a:pt x="120258" y="149018"/>
                  </a:lnTo>
                  <a:lnTo>
                    <a:pt x="121371" y="139134"/>
                  </a:lnTo>
                  <a:lnTo>
                    <a:pt x="122922" y="125342"/>
                  </a:lnTo>
                  <a:lnTo>
                    <a:pt x="57098" y="119534"/>
                  </a:lnTo>
                  <a:lnTo>
                    <a:pt x="60080" y="85733"/>
                  </a:lnTo>
                  <a:close/>
                </a:path>
              </a:pathLst>
            </a:custGeom>
            <a:ln w="9525">
              <a:solidFill>
                <a:srgbClr val="FF00FF"/>
              </a:solidFill>
            </a:ln>
          </p:spPr>
          <p:txBody>
            <a:bodyPr wrap="square" lIns="0" tIns="0" rIns="0" bIns="0" rtlCol="0"/>
            <a:lstStyle/>
            <a:p/>
          </p:txBody>
        </p:sp>
        <p:pic>
          <p:nvPicPr>
            <p:cNvPr id="14" name="object 14"/>
            <p:cNvPicPr/>
            <p:nvPr/>
          </p:nvPicPr>
          <p:blipFill>
            <a:blip r:embed="rId4"/>
            <a:stretch>
              <a:fillRect/>
            </a:stretch>
          </p:blipFill>
          <p:spPr>
            <a:xfrm>
              <a:off x="1790670" y="5959334"/>
              <a:ext cx="242014" cy="241949"/>
            </a:xfrm>
            <a:prstGeom prst="rect">
              <a:avLst/>
            </a:prstGeom>
          </p:spPr>
        </p:pic>
        <p:sp>
          <p:nvSpPr>
            <p:cNvPr id="15" name="object 15"/>
            <p:cNvSpPr/>
            <p:nvPr/>
          </p:nvSpPr>
          <p:spPr>
            <a:xfrm>
              <a:off x="1839907" y="5840768"/>
              <a:ext cx="181610" cy="48895"/>
            </a:xfrm>
            <a:custGeom>
              <a:rect l="l" t="t" r="r" b="b"/>
              <a:pathLst>
                <a:path w="181610" h="48895">
                  <a:moveTo>
                    <a:pt x="2903" y="0"/>
                  </a:moveTo>
                  <a:lnTo>
                    <a:pt x="181251" y="15736"/>
                  </a:lnTo>
                  <a:lnTo>
                    <a:pt x="178347" y="48648"/>
                  </a:lnTo>
                  <a:lnTo>
                    <a:pt x="0" y="32912"/>
                  </a:lnTo>
                  <a:lnTo>
                    <a:pt x="2903" y="0"/>
                  </a:lnTo>
                  <a:close/>
                </a:path>
              </a:pathLst>
            </a:custGeom>
            <a:ln w="9525">
              <a:solidFill>
                <a:srgbClr val="FF00FF"/>
              </a:solidFill>
            </a:ln>
          </p:spPr>
          <p:txBody>
            <a:bodyPr wrap="square" lIns="0" tIns="0" rIns="0" bIns="0" rtlCol="0"/>
            <a:lstStyle/>
            <a:p/>
          </p:txBody>
        </p:sp>
      </p:grpSp>
      <p:sp>
        <p:nvSpPr>
          <p:cNvPr id="16" name="object 16"/>
          <p:cNvSpPr txBox="1"/>
          <p:nvPr/>
        </p:nvSpPr>
        <p:spPr>
          <a:xfrm>
            <a:off x="205740" y="96038"/>
            <a:ext cx="196850" cy="4064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>
              <a:lnSpc>
                <a:spcPct val="100000"/>
              </a:lnSpc>
            </a:pPr>
            <a:endParaRPr sz="100">
              <a:latin typeface="Times New Roman"/>
              <a:cs typeface="Times New Roman"/>
            </a:endParaRPr>
          </a:p>
          <a:p>
            <a:pPr marL="12700">
              <a:lnSpc>
                <a:spcPct val="100000"/>
              </a:lnSpc>
            </a:pPr>
            <a:r>
              <a:rPr sz="100">
                <a:solidFill>
                  <a:srgbClr val="FFFFFF"/>
                </a:solidFill>
                <a:latin typeface="微软雅黑"/>
                <a:cs typeface="微软雅黑"/>
              </a:rPr>
              <a:t>人教部编版《掌声》实用课件</a:t>
            </a:r>
            <a:r>
              <a:rPr sz="100" spc="-50">
                <a:solidFill>
                  <a:srgbClr val="FFFFFF"/>
                </a:solidFill>
                <a:latin typeface="宋体"/>
                <a:cs typeface="宋体"/>
              </a:rPr>
              <a:t>1</a:t>
            </a:r>
            <a:endParaRPr sz="100">
              <a:latin typeface="宋体"/>
              <a:cs typeface="宋体"/>
            </a:endParaRPr>
          </a:p>
        </p:txBody>
      </p:sp>
      <p:sp>
        <p:nvSpPr>
          <p:cNvPr id="18" name="object 18"/>
          <p:cNvSpPr txBox="1">
            <a:spLocks noGrp="1"/>
          </p:cNvSpPr>
          <p:nvPr>
            <p:ph type="ftr" sz="quarter" idx="5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>
              <a:lnSpc>
                <a:spcPct val="100000"/>
              </a:lnSpc>
            </a:pPr>
          </a:p>
          <a:p>
            <a:pPr marL="12700">
              <a:lnSpc>
                <a:spcPct val="100000"/>
              </a:lnSpc>
            </a:pPr>
            <a:r>
              <a:rPr/>
              <a:t>人教部编版《掌声》实用课件</a:t>
            </a:r>
            <a:r>
              <a:rPr spc="-50">
                <a:latin typeface="宋体"/>
                <a:cs typeface="宋体"/>
              </a:rPr>
              <a:t>1</a:t>
            </a:r>
          </a:p>
        </p:txBody>
      </p:sp>
      <p:sp>
        <p:nvSpPr>
          <p:cNvPr id="17" name="object 17"/>
          <p:cNvSpPr txBox="1"/>
          <p:nvPr/>
        </p:nvSpPr>
        <p:spPr>
          <a:xfrm>
            <a:off x="11038185" y="6399883"/>
            <a:ext cx="194945" cy="208279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200" spc="-25">
                <a:solidFill>
                  <a:srgbClr val="898989"/>
                </a:solidFill>
                <a:latin typeface="Arial"/>
                <a:cs typeface="Arial"/>
              </a:rPr>
              <a:t>19</a:t>
            </a:r>
            <a:endParaRPr sz="1200">
              <a:latin typeface="Arial"/>
              <a:cs typeface="Arial"/>
            </a:endParaRPr>
          </a:p>
        </p:txBody>
      </p:sp>
    </p:spTree>
  </p:cSld>
  <p:clrMapOvr>
    <a:masterClrMapping/>
  </p:clrMapOvr>
  <p:transition/>
  <p:timing/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/>
          <p:nvPr/>
        </p:nvSpPr>
        <p:spPr>
          <a:xfrm>
            <a:off x="1320311" y="702031"/>
            <a:ext cx="9411335" cy="514604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5080" indent="1460500">
              <a:lnSpc>
                <a:spcPct val="100000"/>
              </a:lnSpc>
              <a:spcBef>
                <a:spcPts val="100"/>
              </a:spcBef>
            </a:pPr>
            <a:r>
              <a:rPr sz="4800" spc="-5">
                <a:latin typeface="微软雅黑"/>
                <a:cs typeface="微软雅黑"/>
              </a:rPr>
              <a:t>上小学的时候，我们班有位叫</a:t>
            </a:r>
            <a:r>
              <a:rPr sz="4800">
                <a:latin typeface="微软雅黑"/>
                <a:cs typeface="微软雅黑"/>
              </a:rPr>
              <a:t>英子的同学。</a:t>
            </a:r>
            <a:r>
              <a:rPr sz="4800" spc="-10">
                <a:solidFill>
                  <a:srgbClr val="0000FF"/>
                </a:solidFill>
                <a:latin typeface="微软雅黑"/>
                <a:cs typeface="微软雅黑"/>
              </a:rPr>
              <a:t>她很文静，总是默默</a:t>
            </a:r>
            <a:r>
              <a:rPr sz="4800">
                <a:solidFill>
                  <a:srgbClr val="0000FF"/>
                </a:solidFill>
                <a:latin typeface="微软雅黑"/>
                <a:cs typeface="微软雅黑"/>
              </a:rPr>
              <a:t>地坐在教室的一角。</a:t>
            </a:r>
            <a:r>
              <a:rPr sz="4800">
                <a:latin typeface="微软雅黑"/>
                <a:cs typeface="微软雅黑"/>
              </a:rPr>
              <a:t>上课前，她</a:t>
            </a:r>
            <a:r>
              <a:rPr sz="4800" spc="-50">
                <a:solidFill>
                  <a:srgbClr val="0000FF"/>
                </a:solidFill>
                <a:latin typeface="微软雅黑"/>
                <a:cs typeface="微软雅黑"/>
              </a:rPr>
              <a:t>早</a:t>
            </a:r>
            <a:r>
              <a:rPr sz="4800">
                <a:solidFill>
                  <a:srgbClr val="0000FF"/>
                </a:solidFill>
                <a:latin typeface="微软雅黑"/>
                <a:cs typeface="微软雅黑"/>
              </a:rPr>
              <a:t>早地就来到教室</a:t>
            </a:r>
            <a:r>
              <a:rPr sz="4800">
                <a:latin typeface="微软雅黑"/>
                <a:cs typeface="微软雅黑"/>
              </a:rPr>
              <a:t>，下课后，她又</a:t>
            </a:r>
            <a:r>
              <a:rPr sz="4800" spc="-50">
                <a:solidFill>
                  <a:srgbClr val="0000FF"/>
                </a:solidFill>
                <a:latin typeface="微软雅黑"/>
                <a:cs typeface="微软雅黑"/>
              </a:rPr>
              <a:t>总</a:t>
            </a:r>
            <a:r>
              <a:rPr sz="4800">
                <a:solidFill>
                  <a:srgbClr val="0000FF"/>
                </a:solidFill>
                <a:latin typeface="微软雅黑"/>
                <a:cs typeface="微软雅黑"/>
              </a:rPr>
              <a:t>是最后一个离开</a:t>
            </a:r>
            <a:r>
              <a:rPr sz="4800">
                <a:latin typeface="微软雅黑"/>
                <a:cs typeface="微软雅黑"/>
              </a:rPr>
              <a:t>。</a:t>
            </a:r>
            <a:r>
              <a:rPr sz="4800">
                <a:solidFill>
                  <a:srgbClr val="FF0000"/>
                </a:solidFill>
                <a:latin typeface="微软雅黑"/>
                <a:cs typeface="微软雅黑"/>
              </a:rPr>
              <a:t>因为</a:t>
            </a:r>
            <a:r>
              <a:rPr sz="4800" spc="-10">
                <a:latin typeface="微软雅黑"/>
                <a:cs typeface="微软雅黑"/>
              </a:rPr>
              <a:t>她小时候生</a:t>
            </a:r>
            <a:r>
              <a:rPr sz="4800" spc="-5">
                <a:latin typeface="微软雅黑"/>
                <a:cs typeface="微软雅黑"/>
              </a:rPr>
              <a:t>过病，腿脚落下了残疾，不愿意让别人看见她走路的姿势。</a:t>
            </a:r>
            <a:endParaRPr sz="4800">
              <a:latin typeface="微软雅黑"/>
              <a:cs typeface="微软雅黑"/>
            </a:endParaRPr>
          </a:p>
        </p:txBody>
      </p:sp>
      <p:pic>
        <p:nvPicPr>
          <p:cNvPr id="3" name="object 3"/>
          <p:cNvPicPr/>
          <p:nvPr/>
        </p:nvPicPr>
        <p:blipFill>
          <a:blip r:embed="rId2"/>
          <a:stretch>
            <a:fillRect/>
          </a:stretch>
        </p:blipFill>
        <p:spPr>
          <a:xfrm>
            <a:off x="4706220" y="5080000"/>
            <a:ext cx="153987" cy="153987"/>
          </a:xfrm>
          <a:prstGeom prst="rect">
            <a:avLst/>
          </a:prstGeom>
        </p:spPr>
      </p:pic>
      <p:pic>
        <p:nvPicPr>
          <p:cNvPr id="4" name="object 4"/>
          <p:cNvPicPr/>
          <p:nvPr/>
        </p:nvPicPr>
        <p:blipFill>
          <a:blip r:embed="rId3"/>
          <a:stretch>
            <a:fillRect/>
          </a:stretch>
        </p:blipFill>
        <p:spPr>
          <a:xfrm>
            <a:off x="5219346" y="5064619"/>
            <a:ext cx="153987" cy="153987"/>
          </a:xfrm>
          <a:prstGeom prst="rect">
            <a:avLst/>
          </a:prstGeom>
        </p:spPr>
      </p:pic>
      <p:pic>
        <p:nvPicPr>
          <p:cNvPr id="5" name="object 5"/>
          <p:cNvPicPr/>
          <p:nvPr/>
        </p:nvPicPr>
        <p:blipFill>
          <a:blip r:embed="rId4"/>
          <a:stretch>
            <a:fillRect/>
          </a:stretch>
        </p:blipFill>
        <p:spPr>
          <a:xfrm>
            <a:off x="6470705" y="5057628"/>
            <a:ext cx="153987" cy="153987"/>
          </a:xfrm>
          <a:prstGeom prst="rect">
            <a:avLst/>
          </a:prstGeom>
        </p:spPr>
      </p:pic>
      <p:pic>
        <p:nvPicPr>
          <p:cNvPr id="6" name="object 6"/>
          <p:cNvPicPr/>
          <p:nvPr/>
        </p:nvPicPr>
        <p:blipFill>
          <a:blip r:embed="rId5"/>
          <a:stretch>
            <a:fillRect/>
          </a:stretch>
        </p:blipFill>
        <p:spPr>
          <a:xfrm>
            <a:off x="7042550" y="5067415"/>
            <a:ext cx="153989" cy="153987"/>
          </a:xfrm>
          <a:prstGeom prst="rect">
            <a:avLst/>
          </a:prstGeom>
        </p:spPr>
      </p:pic>
      <p:pic>
        <p:nvPicPr>
          <p:cNvPr id="7" name="object 7"/>
          <p:cNvPicPr/>
          <p:nvPr/>
        </p:nvPicPr>
        <p:blipFill>
          <a:blip r:embed="rId4"/>
          <a:stretch>
            <a:fillRect/>
          </a:stretch>
        </p:blipFill>
        <p:spPr>
          <a:xfrm>
            <a:off x="5791195" y="5086868"/>
            <a:ext cx="153987" cy="153987"/>
          </a:xfrm>
          <a:prstGeom prst="rect">
            <a:avLst/>
          </a:prstGeom>
        </p:spPr>
      </p:pic>
      <p:sp>
        <p:nvSpPr>
          <p:cNvPr id="8" name="object 8"/>
          <p:cNvSpPr txBox="1"/>
          <p:nvPr/>
        </p:nvSpPr>
        <p:spPr>
          <a:xfrm>
            <a:off x="11038185" y="6399883"/>
            <a:ext cx="194945" cy="208279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200" spc="-25">
                <a:solidFill>
                  <a:srgbClr val="898989"/>
                </a:solidFill>
                <a:latin typeface="Arial"/>
                <a:cs typeface="Arial"/>
              </a:rPr>
              <a:t>20</a:t>
            </a:r>
            <a:endParaRPr sz="1200">
              <a:latin typeface="Arial"/>
              <a:cs typeface="Arial"/>
            </a:endParaRPr>
          </a:p>
        </p:txBody>
      </p:sp>
      <p:sp>
        <p:nvSpPr>
          <p:cNvPr id="9" name="object 9"/>
          <p:cNvSpPr txBox="1">
            <a:spLocks noGrp="1"/>
          </p:cNvSpPr>
          <p:nvPr>
            <p:ph type="ftr" sz="quarter" idx="5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>
              <a:lnSpc>
                <a:spcPct val="100000"/>
              </a:lnSpc>
            </a:pPr>
          </a:p>
          <a:p>
            <a:pPr marL="12700">
              <a:lnSpc>
                <a:spcPct val="100000"/>
              </a:lnSpc>
            </a:pPr>
            <a:r>
              <a:rPr/>
              <a:t>人教部编版《掌声》实用课件</a:t>
            </a:r>
            <a:r>
              <a:rPr spc="-50">
                <a:latin typeface="宋体"/>
                <a:cs typeface="宋体"/>
              </a:rPr>
              <a:t>1</a:t>
            </a:r>
          </a:p>
        </p:txBody>
      </p:sp>
    </p:spTree>
  </p:cSld>
  <p:clrMapOvr>
    <a:masterClrMapping/>
  </p:clrMapOvr>
  <p:transition/>
  <p:timing/>
</p:sld>
</file>

<file path=ppt/slides/slide2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/>
          <p:nvPr/>
        </p:nvSpPr>
        <p:spPr>
          <a:xfrm>
            <a:off x="2414544" y="2631224"/>
            <a:ext cx="6276975" cy="270764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  <a:tabLst>
                <a:tab pos="3977640"/>
              </a:tabLst>
            </a:pPr>
            <a:r>
              <a:rPr sz="8800" b="1" spc="200">
                <a:solidFill>
                  <a:srgbClr val="0000CC"/>
                </a:solidFill>
                <a:latin typeface="微软雅黑"/>
                <a:cs typeface="微软雅黑"/>
              </a:rPr>
              <a:t>文</a:t>
            </a:r>
            <a:r>
              <a:rPr sz="8800" b="1" spc="-50">
                <a:solidFill>
                  <a:srgbClr val="0000CC"/>
                </a:solidFill>
                <a:latin typeface="微软雅黑"/>
                <a:cs typeface="微软雅黑"/>
              </a:rPr>
              <a:t>静</a:t>
            </a:r>
            <a:r>
              <a:rPr sz="8800" b="1">
                <a:solidFill>
                  <a:srgbClr val="0000CC"/>
                </a:solidFill>
                <a:latin typeface="微软雅黑"/>
                <a:cs typeface="微软雅黑"/>
              </a:rPr>
              <a:t>	</a:t>
            </a:r>
            <a:r>
              <a:rPr sz="8800" b="1" spc="200">
                <a:solidFill>
                  <a:srgbClr val="0000CC"/>
                </a:solidFill>
                <a:latin typeface="微软雅黑"/>
                <a:cs typeface="微软雅黑"/>
              </a:rPr>
              <a:t>胆</a:t>
            </a:r>
            <a:r>
              <a:rPr sz="8800" b="1" spc="150">
                <a:solidFill>
                  <a:srgbClr val="0000CC"/>
                </a:solidFill>
                <a:latin typeface="微软雅黑"/>
                <a:cs typeface="微软雅黑"/>
              </a:rPr>
              <a:t>怯</a:t>
            </a:r>
            <a:endParaRPr sz="8800">
              <a:latin typeface="微软雅黑"/>
              <a:cs typeface="微软雅黑"/>
            </a:endParaRPr>
          </a:p>
          <a:p>
            <a:pPr marL="12700">
              <a:lnSpc>
                <a:spcPct val="100000"/>
              </a:lnSpc>
              <a:tabLst>
                <a:tab pos="3977640"/>
              </a:tabLst>
            </a:pPr>
            <a:r>
              <a:rPr sz="8800" b="1" spc="200">
                <a:solidFill>
                  <a:srgbClr val="0000CC"/>
                </a:solidFill>
                <a:latin typeface="微软雅黑"/>
                <a:cs typeface="微软雅黑"/>
              </a:rPr>
              <a:t>自</a:t>
            </a:r>
            <a:r>
              <a:rPr sz="8800" b="1" spc="-50">
                <a:solidFill>
                  <a:srgbClr val="0000CC"/>
                </a:solidFill>
                <a:latin typeface="微软雅黑"/>
                <a:cs typeface="微软雅黑"/>
              </a:rPr>
              <a:t>卑</a:t>
            </a:r>
            <a:r>
              <a:rPr sz="8800" b="1">
                <a:solidFill>
                  <a:srgbClr val="0000CC"/>
                </a:solidFill>
                <a:latin typeface="微软雅黑"/>
                <a:cs typeface="微软雅黑"/>
              </a:rPr>
              <a:t>	</a:t>
            </a:r>
            <a:r>
              <a:rPr sz="8800" b="1" spc="200">
                <a:solidFill>
                  <a:srgbClr val="0000CC"/>
                </a:solidFill>
                <a:latin typeface="微软雅黑"/>
                <a:cs typeface="微软雅黑"/>
              </a:rPr>
              <a:t>忧</a:t>
            </a:r>
            <a:r>
              <a:rPr sz="8800" b="1" spc="150">
                <a:solidFill>
                  <a:srgbClr val="0000CC"/>
                </a:solidFill>
                <a:latin typeface="微软雅黑"/>
                <a:cs typeface="微软雅黑"/>
              </a:rPr>
              <a:t>郁</a:t>
            </a:r>
            <a:endParaRPr sz="8800">
              <a:latin typeface="微软雅黑"/>
              <a:cs typeface="微软雅黑"/>
            </a:endParaRPr>
          </a:p>
        </p:txBody>
      </p:sp>
      <p:grpSp>
        <p:nvGrpSpPr>
          <p:cNvPr id="3" name="object 3"/>
          <p:cNvGrpSpPr/>
          <p:nvPr/>
        </p:nvGrpSpPr>
        <p:grpSpPr>
          <a:xfrm>
            <a:off x="362336" y="747068"/>
            <a:ext cx="1835785" cy="1160145"/>
            <a:chOff x="362336" y="747068"/>
            <a:chExt cx="1835785" cy="1160145"/>
          </a:xfrm>
        </p:grpSpPr>
        <p:sp>
          <p:nvSpPr>
            <p:cNvPr id="4" name="object 4"/>
            <p:cNvSpPr/>
            <p:nvPr/>
          </p:nvSpPr>
          <p:spPr>
            <a:xfrm>
              <a:off x="367098" y="771598"/>
              <a:ext cx="602615" cy="1130300"/>
            </a:xfrm>
            <a:custGeom>
              <a:rect l="l" t="t" r="r" b="b"/>
              <a:pathLst>
                <a:path w="602615" h="1130300">
                  <a:moveTo>
                    <a:pt x="34823" y="1117439"/>
                  </a:moveTo>
                  <a:lnTo>
                    <a:pt x="26020" y="1097486"/>
                  </a:lnTo>
                  <a:lnTo>
                    <a:pt x="17758" y="1079830"/>
                  </a:lnTo>
                  <a:lnTo>
                    <a:pt x="0" y="1043021"/>
                  </a:lnTo>
                  <a:lnTo>
                    <a:pt x="10901" y="1017280"/>
                  </a:lnTo>
                  <a:lnTo>
                    <a:pt x="28861" y="970556"/>
                  </a:lnTo>
                  <a:lnTo>
                    <a:pt x="45897" y="919247"/>
                  </a:lnTo>
                  <a:lnTo>
                    <a:pt x="61170" y="865541"/>
                  </a:lnTo>
                  <a:lnTo>
                    <a:pt x="74678" y="809437"/>
                  </a:lnTo>
                  <a:lnTo>
                    <a:pt x="86424" y="750934"/>
                  </a:lnTo>
                  <a:lnTo>
                    <a:pt x="96405" y="690033"/>
                  </a:lnTo>
                  <a:lnTo>
                    <a:pt x="103808" y="633019"/>
                  </a:lnTo>
                  <a:lnTo>
                    <a:pt x="108071" y="594184"/>
                  </a:lnTo>
                  <a:lnTo>
                    <a:pt x="111739" y="550307"/>
                  </a:lnTo>
                  <a:lnTo>
                    <a:pt x="117668" y="436499"/>
                  </a:lnTo>
                  <a:lnTo>
                    <a:pt x="121720" y="287953"/>
                  </a:lnTo>
                  <a:lnTo>
                    <a:pt x="123897" y="104669"/>
                  </a:lnTo>
                  <a:lnTo>
                    <a:pt x="124282" y="0"/>
                  </a:lnTo>
                  <a:lnTo>
                    <a:pt x="171713" y="0"/>
                  </a:lnTo>
                  <a:lnTo>
                    <a:pt x="171357" y="116206"/>
                  </a:lnTo>
                  <a:lnTo>
                    <a:pt x="168505" y="322019"/>
                  </a:lnTo>
                  <a:lnTo>
                    <a:pt x="166009" y="411627"/>
                  </a:lnTo>
                  <a:lnTo>
                    <a:pt x="203891" y="491350"/>
                  </a:lnTo>
                  <a:lnTo>
                    <a:pt x="221793" y="530231"/>
                  </a:lnTo>
                  <a:lnTo>
                    <a:pt x="160906" y="530231"/>
                  </a:lnTo>
                  <a:lnTo>
                    <a:pt x="158373" y="570815"/>
                  </a:lnTo>
                  <a:lnTo>
                    <a:pt x="151168" y="650430"/>
                  </a:lnTo>
                  <a:lnTo>
                    <a:pt x="141111" y="727973"/>
                  </a:lnTo>
                  <a:lnTo>
                    <a:pt x="128203" y="803446"/>
                  </a:lnTo>
                  <a:lnTo>
                    <a:pt x="112442" y="876847"/>
                  </a:lnTo>
                  <a:lnTo>
                    <a:pt x="93830" y="948176"/>
                  </a:lnTo>
                  <a:lnTo>
                    <a:pt x="72366" y="1017435"/>
                  </a:lnTo>
                  <a:lnTo>
                    <a:pt x="48050" y="1084622"/>
                  </a:lnTo>
                  <a:lnTo>
                    <a:pt x="34823" y="1117439"/>
                  </a:lnTo>
                  <a:close/>
                </a:path>
                <a:path w="602615" h="1130300">
                  <a:moveTo>
                    <a:pt x="204135" y="1130230"/>
                  </a:moveTo>
                  <a:lnTo>
                    <a:pt x="185676" y="1089220"/>
                  </a:lnTo>
                  <a:lnTo>
                    <a:pt x="178127" y="1073087"/>
                  </a:lnTo>
                  <a:lnTo>
                    <a:pt x="169312" y="1055812"/>
                  </a:lnTo>
                  <a:lnTo>
                    <a:pt x="187680" y="1028100"/>
                  </a:lnTo>
                  <a:lnTo>
                    <a:pt x="221602" y="969488"/>
                  </a:lnTo>
                  <a:lnTo>
                    <a:pt x="251772" y="906625"/>
                  </a:lnTo>
                  <a:lnTo>
                    <a:pt x="278190" y="839510"/>
                  </a:lnTo>
                  <a:lnTo>
                    <a:pt x="300878" y="768051"/>
                  </a:lnTo>
                  <a:lnTo>
                    <a:pt x="319767" y="692527"/>
                  </a:lnTo>
                  <a:lnTo>
                    <a:pt x="334927" y="612658"/>
                  </a:lnTo>
                  <a:lnTo>
                    <a:pt x="346335" y="528537"/>
                  </a:lnTo>
                  <a:lnTo>
                    <a:pt x="350632" y="484882"/>
                  </a:lnTo>
                  <a:lnTo>
                    <a:pt x="353446" y="441441"/>
                  </a:lnTo>
                  <a:lnTo>
                    <a:pt x="357949" y="339843"/>
                  </a:lnTo>
                  <a:lnTo>
                    <a:pt x="360951" y="218622"/>
                  </a:lnTo>
                  <a:lnTo>
                    <a:pt x="362452" y="77779"/>
                  </a:lnTo>
                  <a:lnTo>
                    <a:pt x="362639" y="0"/>
                  </a:lnTo>
                  <a:lnTo>
                    <a:pt x="409471" y="0"/>
                  </a:lnTo>
                  <a:lnTo>
                    <a:pt x="409339" y="68967"/>
                  </a:lnTo>
                  <a:lnTo>
                    <a:pt x="408288" y="219549"/>
                  </a:lnTo>
                  <a:lnTo>
                    <a:pt x="407369" y="301162"/>
                  </a:lnTo>
                  <a:lnTo>
                    <a:pt x="412704" y="366105"/>
                  </a:lnTo>
                  <a:lnTo>
                    <a:pt x="426109" y="487980"/>
                  </a:lnTo>
                  <a:lnTo>
                    <a:pt x="434486" y="544766"/>
                  </a:lnTo>
                  <a:lnTo>
                    <a:pt x="391158" y="544766"/>
                  </a:lnTo>
                  <a:lnTo>
                    <a:pt x="386593" y="588409"/>
                  </a:lnTo>
                  <a:lnTo>
                    <a:pt x="374613" y="672875"/>
                  </a:lnTo>
                  <a:lnTo>
                    <a:pt x="358834" y="753580"/>
                  </a:lnTo>
                  <a:lnTo>
                    <a:pt x="339255" y="830524"/>
                  </a:lnTo>
                  <a:lnTo>
                    <a:pt x="315878" y="903707"/>
                  </a:lnTo>
                  <a:lnTo>
                    <a:pt x="288700" y="973128"/>
                  </a:lnTo>
                  <a:lnTo>
                    <a:pt x="257723" y="1038790"/>
                  </a:lnTo>
                  <a:lnTo>
                    <a:pt x="222948" y="1100690"/>
                  </a:lnTo>
                  <a:lnTo>
                    <a:pt x="204135" y="1130230"/>
                  </a:lnTo>
                  <a:close/>
                </a:path>
                <a:path w="602615" h="1130300">
                  <a:moveTo>
                    <a:pt x="265375" y="777905"/>
                  </a:moveTo>
                  <a:lnTo>
                    <a:pt x="242635" y="721219"/>
                  </a:lnTo>
                  <a:lnTo>
                    <a:pt x="190400" y="597382"/>
                  </a:lnTo>
                  <a:lnTo>
                    <a:pt x="160906" y="530231"/>
                  </a:lnTo>
                  <a:lnTo>
                    <a:pt x="221793" y="530231"/>
                  </a:lnTo>
                  <a:lnTo>
                    <a:pt x="271886" y="639025"/>
                  </a:lnTo>
                  <a:lnTo>
                    <a:pt x="301999" y="706975"/>
                  </a:lnTo>
                  <a:lnTo>
                    <a:pt x="265375" y="777905"/>
                  </a:lnTo>
                  <a:close/>
                </a:path>
                <a:path w="602615" h="1130300">
                  <a:moveTo>
                    <a:pt x="563172" y="1109300"/>
                  </a:moveTo>
                  <a:lnTo>
                    <a:pt x="518892" y="1035424"/>
                  </a:lnTo>
                  <a:lnTo>
                    <a:pt x="492455" y="977975"/>
                  </a:lnTo>
                  <a:lnTo>
                    <a:pt x="468486" y="913967"/>
                  </a:lnTo>
                  <a:lnTo>
                    <a:pt x="446985" y="843400"/>
                  </a:lnTo>
                  <a:lnTo>
                    <a:pt x="427950" y="766275"/>
                  </a:lnTo>
                  <a:lnTo>
                    <a:pt x="411383" y="682590"/>
                  </a:lnTo>
                  <a:lnTo>
                    <a:pt x="397283" y="592347"/>
                  </a:lnTo>
                  <a:lnTo>
                    <a:pt x="391158" y="544766"/>
                  </a:lnTo>
                  <a:lnTo>
                    <a:pt x="434486" y="544766"/>
                  </a:lnTo>
                  <a:lnTo>
                    <a:pt x="438558" y="572376"/>
                  </a:lnTo>
                  <a:lnTo>
                    <a:pt x="447998" y="625301"/>
                  </a:lnTo>
                  <a:lnTo>
                    <a:pt x="458350" y="675555"/>
                  </a:lnTo>
                  <a:lnTo>
                    <a:pt x="469615" y="723138"/>
                  </a:lnTo>
                  <a:lnTo>
                    <a:pt x="481820" y="768144"/>
                  </a:lnTo>
                  <a:lnTo>
                    <a:pt x="494881" y="810293"/>
                  </a:lnTo>
                  <a:lnTo>
                    <a:pt x="508882" y="849864"/>
                  </a:lnTo>
                  <a:lnTo>
                    <a:pt x="523796" y="886764"/>
                  </a:lnTo>
                  <a:lnTo>
                    <a:pt x="556361" y="952553"/>
                  </a:lnTo>
                  <a:lnTo>
                    <a:pt x="591775" y="1006529"/>
                  </a:lnTo>
                  <a:lnTo>
                    <a:pt x="602198" y="1019765"/>
                  </a:lnTo>
                  <a:lnTo>
                    <a:pt x="588046" y="1051079"/>
                  </a:lnTo>
                  <a:lnTo>
                    <a:pt x="573427" y="1084622"/>
                  </a:lnTo>
                  <a:lnTo>
                    <a:pt x="563172" y="110930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5" name="object 5"/>
            <p:cNvSpPr/>
            <p:nvPr/>
          </p:nvSpPr>
          <p:spPr>
            <a:xfrm>
              <a:off x="367098" y="771598"/>
              <a:ext cx="602615" cy="1130300"/>
            </a:xfrm>
            <a:custGeom>
              <a:rect l="l" t="t" r="r" b="b"/>
              <a:pathLst>
                <a:path w="602615" h="1130300">
                  <a:moveTo>
                    <a:pt x="409471" y="0"/>
                  </a:moveTo>
                  <a:lnTo>
                    <a:pt x="409415" y="29036"/>
                  </a:lnTo>
                  <a:lnTo>
                    <a:pt x="409339" y="68967"/>
                  </a:lnTo>
                  <a:lnTo>
                    <a:pt x="408288" y="219549"/>
                  </a:lnTo>
                  <a:lnTo>
                    <a:pt x="407882" y="255634"/>
                  </a:lnTo>
                  <a:lnTo>
                    <a:pt x="407369" y="301162"/>
                  </a:lnTo>
                  <a:lnTo>
                    <a:pt x="411810" y="355223"/>
                  </a:lnTo>
                  <a:lnTo>
                    <a:pt x="412704" y="366105"/>
                  </a:lnTo>
                  <a:lnTo>
                    <a:pt x="426109" y="487980"/>
                  </a:lnTo>
                  <a:lnTo>
                    <a:pt x="438558" y="572376"/>
                  </a:lnTo>
                  <a:lnTo>
                    <a:pt x="447998" y="625301"/>
                  </a:lnTo>
                  <a:lnTo>
                    <a:pt x="458350" y="675555"/>
                  </a:lnTo>
                  <a:lnTo>
                    <a:pt x="469615" y="723138"/>
                  </a:lnTo>
                  <a:lnTo>
                    <a:pt x="481792" y="768051"/>
                  </a:lnTo>
                  <a:lnTo>
                    <a:pt x="494881" y="810293"/>
                  </a:lnTo>
                  <a:lnTo>
                    <a:pt x="508882" y="849864"/>
                  </a:lnTo>
                  <a:lnTo>
                    <a:pt x="523796" y="886764"/>
                  </a:lnTo>
                  <a:lnTo>
                    <a:pt x="556361" y="952553"/>
                  </a:lnTo>
                  <a:lnTo>
                    <a:pt x="591775" y="1006529"/>
                  </a:lnTo>
                  <a:lnTo>
                    <a:pt x="602198" y="1019765"/>
                  </a:lnTo>
                  <a:lnTo>
                    <a:pt x="588046" y="1051079"/>
                  </a:lnTo>
                  <a:lnTo>
                    <a:pt x="573452" y="1084563"/>
                  </a:lnTo>
                  <a:lnTo>
                    <a:pt x="563172" y="1109300"/>
                  </a:lnTo>
                  <a:lnTo>
                    <a:pt x="551929" y="1092494"/>
                  </a:lnTo>
                  <a:lnTo>
                    <a:pt x="547795" y="1086315"/>
                  </a:lnTo>
                  <a:lnTo>
                    <a:pt x="518892" y="1035424"/>
                  </a:lnTo>
                  <a:lnTo>
                    <a:pt x="492455" y="977975"/>
                  </a:lnTo>
                  <a:lnTo>
                    <a:pt x="468486" y="913967"/>
                  </a:lnTo>
                  <a:lnTo>
                    <a:pt x="446985" y="843400"/>
                  </a:lnTo>
                  <a:lnTo>
                    <a:pt x="427950" y="766275"/>
                  </a:lnTo>
                  <a:lnTo>
                    <a:pt x="411383" y="682590"/>
                  </a:lnTo>
                  <a:lnTo>
                    <a:pt x="397283" y="592347"/>
                  </a:lnTo>
                  <a:lnTo>
                    <a:pt x="391158" y="544766"/>
                  </a:lnTo>
                  <a:lnTo>
                    <a:pt x="387630" y="578498"/>
                  </a:lnTo>
                  <a:lnTo>
                    <a:pt x="386593" y="588409"/>
                  </a:lnTo>
                  <a:lnTo>
                    <a:pt x="374613" y="672875"/>
                  </a:lnTo>
                  <a:lnTo>
                    <a:pt x="358834" y="753580"/>
                  </a:lnTo>
                  <a:lnTo>
                    <a:pt x="339255" y="830524"/>
                  </a:lnTo>
                  <a:lnTo>
                    <a:pt x="315878" y="903707"/>
                  </a:lnTo>
                  <a:lnTo>
                    <a:pt x="288700" y="973128"/>
                  </a:lnTo>
                  <a:lnTo>
                    <a:pt x="257723" y="1038790"/>
                  </a:lnTo>
                  <a:lnTo>
                    <a:pt x="222948" y="1100690"/>
                  </a:lnTo>
                  <a:lnTo>
                    <a:pt x="204135" y="1130230"/>
                  </a:lnTo>
                  <a:lnTo>
                    <a:pt x="185676" y="1089220"/>
                  </a:lnTo>
                  <a:lnTo>
                    <a:pt x="178127" y="1073087"/>
                  </a:lnTo>
                  <a:lnTo>
                    <a:pt x="169312" y="1055812"/>
                  </a:lnTo>
                  <a:lnTo>
                    <a:pt x="184347" y="1033129"/>
                  </a:lnTo>
                  <a:lnTo>
                    <a:pt x="187680" y="1028100"/>
                  </a:lnTo>
                  <a:lnTo>
                    <a:pt x="221602" y="969488"/>
                  </a:lnTo>
                  <a:lnTo>
                    <a:pt x="251772" y="906625"/>
                  </a:lnTo>
                  <a:lnTo>
                    <a:pt x="278190" y="839510"/>
                  </a:lnTo>
                  <a:lnTo>
                    <a:pt x="300855" y="768144"/>
                  </a:lnTo>
                  <a:lnTo>
                    <a:pt x="319767" y="692527"/>
                  </a:lnTo>
                  <a:lnTo>
                    <a:pt x="334927" y="612658"/>
                  </a:lnTo>
                  <a:lnTo>
                    <a:pt x="346335" y="528537"/>
                  </a:lnTo>
                  <a:lnTo>
                    <a:pt x="350632" y="484882"/>
                  </a:lnTo>
                  <a:lnTo>
                    <a:pt x="353446" y="441441"/>
                  </a:lnTo>
                  <a:lnTo>
                    <a:pt x="357949" y="339843"/>
                  </a:lnTo>
                  <a:lnTo>
                    <a:pt x="360951" y="218622"/>
                  </a:lnTo>
                  <a:lnTo>
                    <a:pt x="362452" y="77779"/>
                  </a:lnTo>
                  <a:lnTo>
                    <a:pt x="362469" y="70460"/>
                  </a:lnTo>
                  <a:lnTo>
                    <a:pt x="362639" y="0"/>
                  </a:lnTo>
                  <a:lnTo>
                    <a:pt x="409471" y="0"/>
                  </a:lnTo>
                  <a:close/>
                </a:path>
                <a:path w="602615" h="1130300">
                  <a:moveTo>
                    <a:pt x="171713" y="0"/>
                  </a:moveTo>
                  <a:lnTo>
                    <a:pt x="171555" y="51388"/>
                  </a:lnTo>
                  <a:lnTo>
                    <a:pt x="171357" y="116206"/>
                  </a:lnTo>
                  <a:lnTo>
                    <a:pt x="168505" y="322019"/>
                  </a:lnTo>
                  <a:lnTo>
                    <a:pt x="166724" y="385951"/>
                  </a:lnTo>
                  <a:lnTo>
                    <a:pt x="166009" y="411627"/>
                  </a:lnTo>
                  <a:lnTo>
                    <a:pt x="182404" y="446131"/>
                  </a:lnTo>
                  <a:lnTo>
                    <a:pt x="203891" y="491350"/>
                  </a:lnTo>
                  <a:lnTo>
                    <a:pt x="271886" y="639025"/>
                  </a:lnTo>
                  <a:lnTo>
                    <a:pt x="292520" y="685585"/>
                  </a:lnTo>
                  <a:lnTo>
                    <a:pt x="301999" y="706975"/>
                  </a:lnTo>
                  <a:lnTo>
                    <a:pt x="265375" y="777905"/>
                  </a:lnTo>
                  <a:lnTo>
                    <a:pt x="256632" y="756110"/>
                  </a:lnTo>
                  <a:lnTo>
                    <a:pt x="242635" y="721219"/>
                  </a:lnTo>
                  <a:lnTo>
                    <a:pt x="190400" y="597382"/>
                  </a:lnTo>
                  <a:lnTo>
                    <a:pt x="176913" y="566674"/>
                  </a:lnTo>
                  <a:lnTo>
                    <a:pt x="160906" y="530231"/>
                  </a:lnTo>
                  <a:lnTo>
                    <a:pt x="158696" y="565633"/>
                  </a:lnTo>
                  <a:lnTo>
                    <a:pt x="158373" y="570815"/>
                  </a:lnTo>
                  <a:lnTo>
                    <a:pt x="151168" y="650430"/>
                  </a:lnTo>
                  <a:lnTo>
                    <a:pt x="141111" y="727973"/>
                  </a:lnTo>
                  <a:lnTo>
                    <a:pt x="128203" y="803446"/>
                  </a:lnTo>
                  <a:lnTo>
                    <a:pt x="112442" y="876847"/>
                  </a:lnTo>
                  <a:lnTo>
                    <a:pt x="93830" y="948176"/>
                  </a:lnTo>
                  <a:lnTo>
                    <a:pt x="72366" y="1017435"/>
                  </a:lnTo>
                  <a:lnTo>
                    <a:pt x="48050" y="1084622"/>
                  </a:lnTo>
                  <a:lnTo>
                    <a:pt x="34823" y="1117439"/>
                  </a:lnTo>
                  <a:lnTo>
                    <a:pt x="26020" y="1097486"/>
                  </a:lnTo>
                  <a:lnTo>
                    <a:pt x="17758" y="1079830"/>
                  </a:lnTo>
                  <a:lnTo>
                    <a:pt x="0" y="1043021"/>
                  </a:lnTo>
                  <a:lnTo>
                    <a:pt x="28861" y="970556"/>
                  </a:lnTo>
                  <a:lnTo>
                    <a:pt x="45897" y="919247"/>
                  </a:lnTo>
                  <a:lnTo>
                    <a:pt x="61170" y="865541"/>
                  </a:lnTo>
                  <a:lnTo>
                    <a:pt x="74678" y="809437"/>
                  </a:lnTo>
                  <a:lnTo>
                    <a:pt x="86424" y="750934"/>
                  </a:lnTo>
                  <a:lnTo>
                    <a:pt x="96405" y="690033"/>
                  </a:lnTo>
                  <a:lnTo>
                    <a:pt x="103808" y="633019"/>
                  </a:lnTo>
                  <a:lnTo>
                    <a:pt x="108071" y="594184"/>
                  </a:lnTo>
                  <a:lnTo>
                    <a:pt x="111739" y="550307"/>
                  </a:lnTo>
                  <a:lnTo>
                    <a:pt x="117668" y="436499"/>
                  </a:lnTo>
                  <a:lnTo>
                    <a:pt x="121720" y="287953"/>
                  </a:lnTo>
                  <a:lnTo>
                    <a:pt x="123897" y="104669"/>
                  </a:lnTo>
                  <a:lnTo>
                    <a:pt x="123920" y="98461"/>
                  </a:lnTo>
                  <a:lnTo>
                    <a:pt x="124282" y="0"/>
                  </a:lnTo>
                  <a:lnTo>
                    <a:pt x="171713" y="0"/>
                  </a:lnTo>
                  <a:close/>
                </a:path>
              </a:pathLst>
            </a:custGeom>
            <a:ln w="952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/>
          </p:txBody>
        </p:sp>
        <p:sp>
          <p:nvSpPr>
            <p:cNvPr id="6" name="object 6"/>
            <p:cNvSpPr/>
            <p:nvPr/>
          </p:nvSpPr>
          <p:spPr>
            <a:xfrm>
              <a:off x="983706" y="751830"/>
              <a:ext cx="598170" cy="1136650"/>
            </a:xfrm>
            <a:custGeom>
              <a:rect l="l" t="t" r="r" b="b"/>
              <a:pathLst>
                <a:path w="598169" h="1136650">
                  <a:moveTo>
                    <a:pt x="365041" y="186046"/>
                  </a:moveTo>
                  <a:lnTo>
                    <a:pt x="353157" y="142177"/>
                  </a:lnTo>
                  <a:lnTo>
                    <a:pt x="332845" y="71366"/>
                  </a:lnTo>
                  <a:lnTo>
                    <a:pt x="323014" y="39534"/>
                  </a:lnTo>
                  <a:lnTo>
                    <a:pt x="364441" y="0"/>
                  </a:lnTo>
                  <a:lnTo>
                    <a:pt x="374160" y="29433"/>
                  </a:lnTo>
                  <a:lnTo>
                    <a:pt x="394014" y="94220"/>
                  </a:lnTo>
                  <a:lnTo>
                    <a:pt x="408270" y="143023"/>
                  </a:lnTo>
                  <a:lnTo>
                    <a:pt x="365041" y="186046"/>
                  </a:lnTo>
                  <a:close/>
                </a:path>
                <a:path w="598169" h="1136650">
                  <a:moveTo>
                    <a:pt x="116477" y="306976"/>
                  </a:moveTo>
                  <a:lnTo>
                    <a:pt x="93249" y="237354"/>
                  </a:lnTo>
                  <a:lnTo>
                    <a:pt x="53322" y="123401"/>
                  </a:lnTo>
                  <a:lnTo>
                    <a:pt x="36624" y="79069"/>
                  </a:lnTo>
                  <a:lnTo>
                    <a:pt x="75049" y="29069"/>
                  </a:lnTo>
                  <a:lnTo>
                    <a:pt x="91785" y="69840"/>
                  </a:lnTo>
                  <a:lnTo>
                    <a:pt x="133813" y="179723"/>
                  </a:lnTo>
                  <a:lnTo>
                    <a:pt x="159105" y="248836"/>
                  </a:lnTo>
                  <a:lnTo>
                    <a:pt x="116477" y="306976"/>
                  </a:lnTo>
                  <a:close/>
                </a:path>
                <a:path w="598169" h="1136650">
                  <a:moveTo>
                    <a:pt x="583586" y="270929"/>
                  </a:moveTo>
                  <a:lnTo>
                    <a:pt x="177717" y="270929"/>
                  </a:lnTo>
                  <a:lnTo>
                    <a:pt x="177717" y="189534"/>
                  </a:lnTo>
                  <a:lnTo>
                    <a:pt x="583586" y="189534"/>
                  </a:lnTo>
                  <a:lnTo>
                    <a:pt x="583586" y="270929"/>
                  </a:lnTo>
                  <a:close/>
                </a:path>
                <a:path w="598169" h="1136650">
                  <a:moveTo>
                    <a:pt x="445087" y="588952"/>
                  </a:moveTo>
                  <a:lnTo>
                    <a:pt x="385154" y="588952"/>
                  </a:lnTo>
                  <a:lnTo>
                    <a:pt x="399203" y="555495"/>
                  </a:lnTo>
                  <a:lnTo>
                    <a:pt x="425132" y="484928"/>
                  </a:lnTo>
                  <a:lnTo>
                    <a:pt x="448173" y="409492"/>
                  </a:lnTo>
                  <a:lnTo>
                    <a:pt x="468349" y="329069"/>
                  </a:lnTo>
                  <a:lnTo>
                    <a:pt x="477316" y="287208"/>
                  </a:lnTo>
                  <a:lnTo>
                    <a:pt x="522946" y="329069"/>
                  </a:lnTo>
                  <a:lnTo>
                    <a:pt x="512363" y="373600"/>
                  </a:lnTo>
                  <a:lnTo>
                    <a:pt x="489398" y="458629"/>
                  </a:lnTo>
                  <a:lnTo>
                    <a:pt x="464031" y="538280"/>
                  </a:lnTo>
                  <a:lnTo>
                    <a:pt x="445087" y="588952"/>
                  </a:lnTo>
                  <a:close/>
                </a:path>
                <a:path w="598169" h="1136650">
                  <a:moveTo>
                    <a:pt x="195129" y="967440"/>
                  </a:moveTo>
                  <a:lnTo>
                    <a:pt x="187517" y="945965"/>
                  </a:lnTo>
                  <a:lnTo>
                    <a:pt x="181504" y="930044"/>
                  </a:lnTo>
                  <a:lnTo>
                    <a:pt x="165709" y="889533"/>
                  </a:lnTo>
                  <a:lnTo>
                    <a:pt x="184926" y="873193"/>
                  </a:lnTo>
                  <a:lnTo>
                    <a:pt x="231442" y="828486"/>
                  </a:lnTo>
                  <a:lnTo>
                    <a:pt x="279258" y="771801"/>
                  </a:lnTo>
                  <a:lnTo>
                    <a:pt x="301576" y="740841"/>
                  </a:lnTo>
                  <a:lnTo>
                    <a:pt x="322834" y="708138"/>
                  </a:lnTo>
                  <a:lnTo>
                    <a:pt x="352733" y="655812"/>
                  </a:lnTo>
                  <a:lnTo>
                    <a:pt x="310799" y="584083"/>
                  </a:lnTo>
                  <a:lnTo>
                    <a:pt x="240102" y="465478"/>
                  </a:lnTo>
                  <a:lnTo>
                    <a:pt x="211339" y="418603"/>
                  </a:lnTo>
                  <a:lnTo>
                    <a:pt x="240158" y="358138"/>
                  </a:lnTo>
                  <a:lnTo>
                    <a:pt x="271623" y="407230"/>
                  </a:lnTo>
                  <a:lnTo>
                    <a:pt x="344121" y="522637"/>
                  </a:lnTo>
                  <a:lnTo>
                    <a:pt x="385154" y="588952"/>
                  </a:lnTo>
                  <a:lnTo>
                    <a:pt x="445087" y="588952"/>
                  </a:lnTo>
                  <a:lnTo>
                    <a:pt x="436263" y="612553"/>
                  </a:lnTo>
                  <a:lnTo>
                    <a:pt x="421478" y="647673"/>
                  </a:lnTo>
                  <a:lnTo>
                    <a:pt x="464452" y="718022"/>
                  </a:lnTo>
                  <a:lnTo>
                    <a:pt x="388457" y="718022"/>
                  </a:lnTo>
                  <a:lnTo>
                    <a:pt x="375586" y="741913"/>
                  </a:lnTo>
                  <a:lnTo>
                    <a:pt x="356781" y="774796"/>
                  </a:lnTo>
                  <a:lnTo>
                    <a:pt x="334491" y="810080"/>
                  </a:lnTo>
                  <a:lnTo>
                    <a:pt x="311263" y="843310"/>
                  </a:lnTo>
                  <a:lnTo>
                    <a:pt x="287097" y="874487"/>
                  </a:lnTo>
                  <a:lnTo>
                    <a:pt x="261993" y="903611"/>
                  </a:lnTo>
                  <a:lnTo>
                    <a:pt x="213170" y="951807"/>
                  </a:lnTo>
                  <a:lnTo>
                    <a:pt x="195129" y="967440"/>
                  </a:lnTo>
                  <a:close/>
                </a:path>
                <a:path w="598169" h="1136650">
                  <a:moveTo>
                    <a:pt x="24616" y="1136044"/>
                  </a:moveTo>
                  <a:lnTo>
                    <a:pt x="0" y="1039532"/>
                  </a:lnTo>
                  <a:lnTo>
                    <a:pt x="30743" y="982200"/>
                  </a:lnTo>
                  <a:lnTo>
                    <a:pt x="63154" y="922127"/>
                  </a:lnTo>
                  <a:lnTo>
                    <a:pt x="76850" y="897091"/>
                  </a:lnTo>
                  <a:lnTo>
                    <a:pt x="76850" y="505813"/>
                  </a:lnTo>
                  <a:lnTo>
                    <a:pt x="5403" y="505813"/>
                  </a:lnTo>
                  <a:lnTo>
                    <a:pt x="5403" y="419766"/>
                  </a:lnTo>
                  <a:lnTo>
                    <a:pt x="123081" y="419766"/>
                  </a:lnTo>
                  <a:lnTo>
                    <a:pt x="123081" y="915696"/>
                  </a:lnTo>
                  <a:lnTo>
                    <a:pt x="132138" y="939401"/>
                  </a:lnTo>
                  <a:lnTo>
                    <a:pt x="138637" y="954524"/>
                  </a:lnTo>
                  <a:lnTo>
                    <a:pt x="150908" y="976072"/>
                  </a:lnTo>
                  <a:lnTo>
                    <a:pt x="154080" y="980230"/>
                  </a:lnTo>
                  <a:lnTo>
                    <a:pt x="96664" y="980230"/>
                  </a:lnTo>
                  <a:lnTo>
                    <a:pt x="82930" y="1006538"/>
                  </a:lnTo>
                  <a:lnTo>
                    <a:pt x="51584" y="1074328"/>
                  </a:lnTo>
                  <a:lnTo>
                    <a:pt x="24616" y="1136044"/>
                  </a:lnTo>
                  <a:close/>
                </a:path>
                <a:path w="598169" h="1136650">
                  <a:moveTo>
                    <a:pt x="527148" y="960463"/>
                  </a:moveTo>
                  <a:lnTo>
                    <a:pt x="489549" y="894293"/>
                  </a:lnTo>
                  <a:lnTo>
                    <a:pt x="420203" y="773072"/>
                  </a:lnTo>
                  <a:lnTo>
                    <a:pt x="388457" y="718022"/>
                  </a:lnTo>
                  <a:lnTo>
                    <a:pt x="464452" y="718022"/>
                  </a:lnTo>
                  <a:lnTo>
                    <a:pt x="564373" y="882556"/>
                  </a:lnTo>
                  <a:lnTo>
                    <a:pt x="527148" y="960463"/>
                  </a:lnTo>
                  <a:close/>
                </a:path>
                <a:path w="598169" h="1136650">
                  <a:moveTo>
                    <a:pt x="581184" y="1119765"/>
                  </a:moveTo>
                  <a:lnTo>
                    <a:pt x="387256" y="1119765"/>
                  </a:lnTo>
                  <a:lnTo>
                    <a:pt x="240158" y="1115114"/>
                  </a:lnTo>
                  <a:lnTo>
                    <a:pt x="182804" y="1100443"/>
                  </a:lnTo>
                  <a:lnTo>
                    <a:pt x="145110" y="1070719"/>
                  </a:lnTo>
                  <a:lnTo>
                    <a:pt x="114697" y="1025007"/>
                  </a:lnTo>
                  <a:lnTo>
                    <a:pt x="96664" y="980230"/>
                  </a:lnTo>
                  <a:lnTo>
                    <a:pt x="154080" y="980230"/>
                  </a:lnTo>
                  <a:lnTo>
                    <a:pt x="164698" y="994150"/>
                  </a:lnTo>
                  <a:lnTo>
                    <a:pt x="180009" y="1008757"/>
                  </a:lnTo>
                  <a:lnTo>
                    <a:pt x="215188" y="1027562"/>
                  </a:lnTo>
                  <a:lnTo>
                    <a:pt x="402266" y="1039532"/>
                  </a:lnTo>
                  <a:lnTo>
                    <a:pt x="595942" y="1039532"/>
                  </a:lnTo>
                  <a:lnTo>
                    <a:pt x="593691" y="1052283"/>
                  </a:lnTo>
                  <a:lnTo>
                    <a:pt x="590165" y="1071547"/>
                  </a:lnTo>
                  <a:lnTo>
                    <a:pt x="581184" y="1119765"/>
                  </a:lnTo>
                  <a:close/>
                </a:path>
                <a:path w="598169" h="1136650">
                  <a:moveTo>
                    <a:pt x="595942" y="1039532"/>
                  </a:moveTo>
                  <a:lnTo>
                    <a:pt x="402266" y="1039532"/>
                  </a:lnTo>
                  <a:lnTo>
                    <a:pt x="597995" y="1027905"/>
                  </a:lnTo>
                  <a:lnTo>
                    <a:pt x="595942" y="1039532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7" name="object 7"/>
            <p:cNvSpPr/>
            <p:nvPr/>
          </p:nvSpPr>
          <p:spPr>
            <a:xfrm>
              <a:off x="983706" y="780900"/>
              <a:ext cx="598170" cy="1107440"/>
            </a:xfrm>
            <a:custGeom>
              <a:rect l="l" t="t" r="r" b="b"/>
              <a:pathLst>
                <a:path w="598169" h="1107439">
                  <a:moveTo>
                    <a:pt x="402266" y="1010463"/>
                  </a:moveTo>
                  <a:lnTo>
                    <a:pt x="597995" y="998835"/>
                  </a:lnTo>
                  <a:lnTo>
                    <a:pt x="593691" y="1023213"/>
                  </a:lnTo>
                  <a:lnTo>
                    <a:pt x="590165" y="1042477"/>
                  </a:lnTo>
                  <a:lnTo>
                    <a:pt x="581184" y="1090695"/>
                  </a:lnTo>
                  <a:lnTo>
                    <a:pt x="387256" y="1090695"/>
                  </a:lnTo>
                  <a:lnTo>
                    <a:pt x="240158" y="1086044"/>
                  </a:lnTo>
                  <a:lnTo>
                    <a:pt x="182804" y="1071373"/>
                  </a:lnTo>
                  <a:lnTo>
                    <a:pt x="145110" y="1041649"/>
                  </a:lnTo>
                  <a:lnTo>
                    <a:pt x="114697" y="995937"/>
                  </a:lnTo>
                  <a:lnTo>
                    <a:pt x="96664" y="951161"/>
                  </a:lnTo>
                  <a:lnTo>
                    <a:pt x="90650" y="962680"/>
                  </a:lnTo>
                  <a:lnTo>
                    <a:pt x="82930" y="977469"/>
                  </a:lnTo>
                  <a:lnTo>
                    <a:pt x="51584" y="1045258"/>
                  </a:lnTo>
                  <a:lnTo>
                    <a:pt x="24616" y="1106974"/>
                  </a:lnTo>
                  <a:lnTo>
                    <a:pt x="0" y="1010463"/>
                  </a:lnTo>
                  <a:lnTo>
                    <a:pt x="30743" y="953130"/>
                  </a:lnTo>
                  <a:lnTo>
                    <a:pt x="63154" y="893057"/>
                  </a:lnTo>
                  <a:lnTo>
                    <a:pt x="70841" y="879006"/>
                  </a:lnTo>
                  <a:lnTo>
                    <a:pt x="76850" y="868021"/>
                  </a:lnTo>
                  <a:lnTo>
                    <a:pt x="76850" y="476743"/>
                  </a:lnTo>
                  <a:lnTo>
                    <a:pt x="5403" y="476743"/>
                  </a:lnTo>
                  <a:lnTo>
                    <a:pt x="5403" y="390697"/>
                  </a:lnTo>
                  <a:lnTo>
                    <a:pt x="123081" y="390697"/>
                  </a:lnTo>
                  <a:lnTo>
                    <a:pt x="123081" y="886626"/>
                  </a:lnTo>
                  <a:lnTo>
                    <a:pt x="138637" y="925454"/>
                  </a:lnTo>
                  <a:lnTo>
                    <a:pt x="164698" y="965080"/>
                  </a:lnTo>
                  <a:lnTo>
                    <a:pt x="196839" y="990825"/>
                  </a:lnTo>
                  <a:lnTo>
                    <a:pt x="245562" y="1003486"/>
                  </a:lnTo>
                  <a:lnTo>
                    <a:pt x="402266" y="1010463"/>
                  </a:lnTo>
                  <a:close/>
                </a:path>
                <a:path w="598169" h="1107439">
                  <a:moveTo>
                    <a:pt x="240158" y="329069"/>
                  </a:moveTo>
                  <a:lnTo>
                    <a:pt x="250192" y="344723"/>
                  </a:lnTo>
                  <a:lnTo>
                    <a:pt x="271623" y="378160"/>
                  </a:lnTo>
                  <a:lnTo>
                    <a:pt x="344121" y="493567"/>
                  </a:lnTo>
                  <a:lnTo>
                    <a:pt x="364193" y="526005"/>
                  </a:lnTo>
                  <a:lnTo>
                    <a:pt x="385154" y="559882"/>
                  </a:lnTo>
                  <a:lnTo>
                    <a:pt x="396307" y="533321"/>
                  </a:lnTo>
                  <a:lnTo>
                    <a:pt x="399203" y="526425"/>
                  </a:lnTo>
                  <a:lnTo>
                    <a:pt x="425132" y="455858"/>
                  </a:lnTo>
                  <a:lnTo>
                    <a:pt x="448173" y="380422"/>
                  </a:lnTo>
                  <a:lnTo>
                    <a:pt x="468324" y="300117"/>
                  </a:lnTo>
                  <a:lnTo>
                    <a:pt x="469682" y="293773"/>
                  </a:lnTo>
                  <a:lnTo>
                    <a:pt x="477316" y="258139"/>
                  </a:lnTo>
                  <a:lnTo>
                    <a:pt x="522946" y="299999"/>
                  </a:lnTo>
                  <a:lnTo>
                    <a:pt x="514362" y="336121"/>
                  </a:lnTo>
                  <a:lnTo>
                    <a:pt x="512363" y="344530"/>
                  </a:lnTo>
                  <a:lnTo>
                    <a:pt x="489398" y="429559"/>
                  </a:lnTo>
                  <a:lnTo>
                    <a:pt x="464031" y="509210"/>
                  </a:lnTo>
                  <a:lnTo>
                    <a:pt x="436263" y="583483"/>
                  </a:lnTo>
                  <a:lnTo>
                    <a:pt x="421478" y="618603"/>
                  </a:lnTo>
                  <a:lnTo>
                    <a:pt x="454725" y="672964"/>
                  </a:lnTo>
                  <a:lnTo>
                    <a:pt x="526172" y="790405"/>
                  </a:lnTo>
                  <a:lnTo>
                    <a:pt x="547080" y="824929"/>
                  </a:lnTo>
                  <a:lnTo>
                    <a:pt x="564373" y="853486"/>
                  </a:lnTo>
                  <a:lnTo>
                    <a:pt x="527148" y="931393"/>
                  </a:lnTo>
                  <a:lnTo>
                    <a:pt x="509570" y="900458"/>
                  </a:lnTo>
                  <a:lnTo>
                    <a:pt x="489549" y="865223"/>
                  </a:lnTo>
                  <a:lnTo>
                    <a:pt x="420203" y="744003"/>
                  </a:lnTo>
                  <a:lnTo>
                    <a:pt x="399509" y="708117"/>
                  </a:lnTo>
                  <a:lnTo>
                    <a:pt x="388457" y="688952"/>
                  </a:lnTo>
                  <a:lnTo>
                    <a:pt x="356781" y="745727"/>
                  </a:lnTo>
                  <a:lnTo>
                    <a:pt x="334491" y="781010"/>
                  </a:lnTo>
                  <a:lnTo>
                    <a:pt x="311263" y="814240"/>
                  </a:lnTo>
                  <a:lnTo>
                    <a:pt x="287097" y="845418"/>
                  </a:lnTo>
                  <a:lnTo>
                    <a:pt x="261993" y="874541"/>
                  </a:lnTo>
                  <a:lnTo>
                    <a:pt x="213170" y="922737"/>
                  </a:lnTo>
                  <a:lnTo>
                    <a:pt x="195129" y="938370"/>
                  </a:lnTo>
                  <a:lnTo>
                    <a:pt x="187517" y="916895"/>
                  </a:lnTo>
                  <a:lnTo>
                    <a:pt x="181504" y="900974"/>
                  </a:lnTo>
                  <a:lnTo>
                    <a:pt x="165709" y="860463"/>
                  </a:lnTo>
                  <a:lnTo>
                    <a:pt x="205944" y="825143"/>
                  </a:lnTo>
                  <a:lnTo>
                    <a:pt x="255880" y="771946"/>
                  </a:lnTo>
                  <a:lnTo>
                    <a:pt x="301576" y="711771"/>
                  </a:lnTo>
                  <a:lnTo>
                    <a:pt x="322834" y="679068"/>
                  </a:lnTo>
                  <a:lnTo>
                    <a:pt x="352733" y="626743"/>
                  </a:lnTo>
                  <a:lnTo>
                    <a:pt x="328693" y="585620"/>
                  </a:lnTo>
                  <a:lnTo>
                    <a:pt x="240102" y="436409"/>
                  </a:lnTo>
                  <a:lnTo>
                    <a:pt x="219736" y="403217"/>
                  </a:lnTo>
                  <a:lnTo>
                    <a:pt x="211339" y="389534"/>
                  </a:lnTo>
                  <a:lnTo>
                    <a:pt x="240158" y="329069"/>
                  </a:lnTo>
                  <a:close/>
                </a:path>
                <a:path w="598169" h="1107439">
                  <a:moveTo>
                    <a:pt x="583586" y="160464"/>
                  </a:moveTo>
                  <a:lnTo>
                    <a:pt x="583586" y="241860"/>
                  </a:lnTo>
                  <a:lnTo>
                    <a:pt x="177717" y="241860"/>
                  </a:lnTo>
                  <a:lnTo>
                    <a:pt x="177717" y="160464"/>
                  </a:lnTo>
                  <a:lnTo>
                    <a:pt x="583586" y="160464"/>
                  </a:lnTo>
                  <a:close/>
                </a:path>
                <a:path w="598169" h="1107439">
                  <a:moveTo>
                    <a:pt x="75049" y="0"/>
                  </a:moveTo>
                  <a:lnTo>
                    <a:pt x="81098" y="14734"/>
                  </a:lnTo>
                  <a:lnTo>
                    <a:pt x="91785" y="40770"/>
                  </a:lnTo>
                  <a:lnTo>
                    <a:pt x="133813" y="150653"/>
                  </a:lnTo>
                  <a:lnTo>
                    <a:pt x="138139" y="162475"/>
                  </a:lnTo>
                  <a:lnTo>
                    <a:pt x="159105" y="219767"/>
                  </a:lnTo>
                  <a:lnTo>
                    <a:pt x="116477" y="277906"/>
                  </a:lnTo>
                  <a:lnTo>
                    <a:pt x="98713" y="224663"/>
                  </a:lnTo>
                  <a:lnTo>
                    <a:pt x="93249" y="208284"/>
                  </a:lnTo>
                  <a:lnTo>
                    <a:pt x="53322" y="94331"/>
                  </a:lnTo>
                  <a:lnTo>
                    <a:pt x="42963" y="66829"/>
                  </a:lnTo>
                  <a:lnTo>
                    <a:pt x="36624" y="49999"/>
                  </a:lnTo>
                  <a:lnTo>
                    <a:pt x="75049" y="0"/>
                  </a:lnTo>
                  <a:close/>
                </a:path>
              </a:pathLst>
            </a:custGeom>
            <a:ln w="952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/>
          </p:txBody>
        </p:sp>
        <p:pic>
          <p:nvPicPr>
            <p:cNvPr id="8" name="object 8"/>
            <p:cNvPicPr/>
            <p:nvPr/>
          </p:nvPicPr>
          <p:blipFill>
            <a:blip r:embed="rId2"/>
            <a:stretch>
              <a:fillRect/>
            </a:stretch>
          </p:blipFill>
          <p:spPr>
            <a:xfrm>
              <a:off x="1301958" y="747068"/>
              <a:ext cx="94781" cy="195571"/>
            </a:xfrm>
            <a:prstGeom prst="rect">
              <a:avLst/>
            </a:prstGeom>
          </p:spPr>
        </p:pic>
        <p:sp>
          <p:nvSpPr>
            <p:cNvPr id="9" name="object 9"/>
            <p:cNvSpPr/>
            <p:nvPr/>
          </p:nvSpPr>
          <p:spPr>
            <a:xfrm>
              <a:off x="1600915" y="1246016"/>
              <a:ext cx="596900" cy="102870"/>
            </a:xfrm>
            <a:custGeom>
              <a:rect l="l" t="t" r="r" b="b"/>
              <a:pathLst>
                <a:path w="596900" h="102869">
                  <a:moveTo>
                    <a:pt x="596795" y="102325"/>
                  </a:moveTo>
                  <a:lnTo>
                    <a:pt x="0" y="102325"/>
                  </a:lnTo>
                  <a:lnTo>
                    <a:pt x="0" y="0"/>
                  </a:lnTo>
                  <a:lnTo>
                    <a:pt x="596795" y="0"/>
                  </a:lnTo>
                  <a:lnTo>
                    <a:pt x="596795" y="102325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/>
          </p:txBody>
        </p:sp>
      </p:grpSp>
      <p:grpSp>
        <p:nvGrpSpPr>
          <p:cNvPr id="10" name="object 10"/>
          <p:cNvGrpSpPr/>
          <p:nvPr/>
        </p:nvGrpSpPr>
        <p:grpSpPr>
          <a:xfrm>
            <a:off x="2275802" y="752882"/>
            <a:ext cx="475615" cy="1153795"/>
            <a:chOff x="2275802" y="752882"/>
            <a:chExt cx="475615" cy="1153795"/>
          </a:xfrm>
        </p:grpSpPr>
        <p:sp>
          <p:nvSpPr>
            <p:cNvPr id="11" name="object 11"/>
            <p:cNvSpPr/>
            <p:nvPr/>
          </p:nvSpPr>
          <p:spPr>
            <a:xfrm>
              <a:off x="2280564" y="757644"/>
              <a:ext cx="466090" cy="1144270"/>
            </a:xfrm>
            <a:custGeom>
              <a:rect l="l" t="t" r="r" b="b"/>
              <a:pathLst>
                <a:path w="466089" h="1144270">
                  <a:moveTo>
                    <a:pt x="205035" y="160464"/>
                  </a:moveTo>
                  <a:lnTo>
                    <a:pt x="155202" y="160464"/>
                  </a:lnTo>
                  <a:lnTo>
                    <a:pt x="161825" y="125145"/>
                  </a:lnTo>
                  <a:lnTo>
                    <a:pt x="175727" y="46929"/>
                  </a:lnTo>
                  <a:lnTo>
                    <a:pt x="183721" y="0"/>
                  </a:lnTo>
                  <a:lnTo>
                    <a:pt x="234755" y="30232"/>
                  </a:lnTo>
                  <a:lnTo>
                    <a:pt x="225939" y="70743"/>
                  </a:lnTo>
                  <a:lnTo>
                    <a:pt x="212297" y="130522"/>
                  </a:lnTo>
                  <a:lnTo>
                    <a:pt x="205035" y="160464"/>
                  </a:lnTo>
                  <a:close/>
                </a:path>
                <a:path w="466089" h="1144270">
                  <a:moveTo>
                    <a:pt x="48031" y="1144184"/>
                  </a:moveTo>
                  <a:lnTo>
                    <a:pt x="0" y="1144184"/>
                  </a:lnTo>
                  <a:lnTo>
                    <a:pt x="0" y="160464"/>
                  </a:lnTo>
                  <a:lnTo>
                    <a:pt x="465908" y="160464"/>
                  </a:lnTo>
                  <a:lnTo>
                    <a:pt x="465908" y="244185"/>
                  </a:lnTo>
                  <a:lnTo>
                    <a:pt x="48031" y="244185"/>
                  </a:lnTo>
                  <a:lnTo>
                    <a:pt x="48031" y="437208"/>
                  </a:lnTo>
                  <a:lnTo>
                    <a:pt x="465908" y="437208"/>
                  </a:lnTo>
                  <a:lnTo>
                    <a:pt x="465908" y="519766"/>
                  </a:lnTo>
                  <a:lnTo>
                    <a:pt x="48031" y="519766"/>
                  </a:lnTo>
                  <a:lnTo>
                    <a:pt x="48031" y="712789"/>
                  </a:lnTo>
                  <a:lnTo>
                    <a:pt x="465908" y="712789"/>
                  </a:lnTo>
                  <a:lnTo>
                    <a:pt x="465908" y="795347"/>
                  </a:lnTo>
                  <a:lnTo>
                    <a:pt x="48031" y="795347"/>
                  </a:lnTo>
                  <a:lnTo>
                    <a:pt x="48031" y="990695"/>
                  </a:lnTo>
                  <a:lnTo>
                    <a:pt x="465908" y="990695"/>
                  </a:lnTo>
                  <a:lnTo>
                    <a:pt x="465908" y="1074416"/>
                  </a:lnTo>
                  <a:lnTo>
                    <a:pt x="48031" y="1074416"/>
                  </a:lnTo>
                  <a:lnTo>
                    <a:pt x="48031" y="1144184"/>
                  </a:lnTo>
                  <a:close/>
                </a:path>
                <a:path w="466089" h="1144270">
                  <a:moveTo>
                    <a:pt x="465908" y="437208"/>
                  </a:moveTo>
                  <a:lnTo>
                    <a:pt x="417876" y="437208"/>
                  </a:lnTo>
                  <a:lnTo>
                    <a:pt x="417876" y="244185"/>
                  </a:lnTo>
                  <a:lnTo>
                    <a:pt x="465908" y="244185"/>
                  </a:lnTo>
                  <a:lnTo>
                    <a:pt x="465908" y="437208"/>
                  </a:lnTo>
                  <a:close/>
                </a:path>
                <a:path w="466089" h="1144270">
                  <a:moveTo>
                    <a:pt x="465908" y="712789"/>
                  </a:moveTo>
                  <a:lnTo>
                    <a:pt x="417876" y="712789"/>
                  </a:lnTo>
                  <a:lnTo>
                    <a:pt x="417876" y="519766"/>
                  </a:lnTo>
                  <a:lnTo>
                    <a:pt x="465908" y="519766"/>
                  </a:lnTo>
                  <a:lnTo>
                    <a:pt x="465908" y="712789"/>
                  </a:lnTo>
                  <a:close/>
                </a:path>
                <a:path w="466089" h="1144270">
                  <a:moveTo>
                    <a:pt x="465908" y="990695"/>
                  </a:moveTo>
                  <a:lnTo>
                    <a:pt x="417876" y="990695"/>
                  </a:lnTo>
                  <a:lnTo>
                    <a:pt x="417876" y="795347"/>
                  </a:lnTo>
                  <a:lnTo>
                    <a:pt x="465908" y="795347"/>
                  </a:lnTo>
                  <a:lnTo>
                    <a:pt x="465908" y="990695"/>
                  </a:lnTo>
                  <a:close/>
                </a:path>
                <a:path w="466089" h="1144270">
                  <a:moveTo>
                    <a:pt x="465908" y="1144184"/>
                  </a:moveTo>
                  <a:lnTo>
                    <a:pt x="417876" y="1144184"/>
                  </a:lnTo>
                  <a:lnTo>
                    <a:pt x="417876" y="1074416"/>
                  </a:lnTo>
                  <a:lnTo>
                    <a:pt x="465908" y="1074416"/>
                  </a:lnTo>
                  <a:lnTo>
                    <a:pt x="465908" y="1144184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12" name="object 12"/>
            <p:cNvSpPr/>
            <p:nvPr/>
          </p:nvSpPr>
          <p:spPr>
            <a:xfrm>
              <a:off x="2280564" y="757644"/>
              <a:ext cx="466090" cy="1144270"/>
            </a:xfrm>
            <a:custGeom>
              <a:rect l="l" t="t" r="r" b="b"/>
              <a:pathLst>
                <a:path w="466089" h="1144270">
                  <a:moveTo>
                    <a:pt x="155202" y="160464"/>
                  </a:moveTo>
                  <a:lnTo>
                    <a:pt x="159913" y="135341"/>
                  </a:lnTo>
                  <a:lnTo>
                    <a:pt x="161825" y="125145"/>
                  </a:lnTo>
                  <a:lnTo>
                    <a:pt x="175727" y="46929"/>
                  </a:lnTo>
                  <a:lnTo>
                    <a:pt x="183721" y="0"/>
                  </a:lnTo>
                  <a:lnTo>
                    <a:pt x="234755" y="30232"/>
                  </a:lnTo>
                  <a:lnTo>
                    <a:pt x="225939" y="70743"/>
                  </a:lnTo>
                  <a:lnTo>
                    <a:pt x="212297" y="130522"/>
                  </a:lnTo>
                  <a:lnTo>
                    <a:pt x="211637" y="133242"/>
                  </a:lnTo>
                  <a:lnTo>
                    <a:pt x="205035" y="160464"/>
                  </a:lnTo>
                  <a:lnTo>
                    <a:pt x="465908" y="160464"/>
                  </a:lnTo>
                  <a:lnTo>
                    <a:pt x="465908" y="1144184"/>
                  </a:lnTo>
                  <a:lnTo>
                    <a:pt x="417876" y="1144184"/>
                  </a:lnTo>
                  <a:lnTo>
                    <a:pt x="417876" y="1074416"/>
                  </a:lnTo>
                  <a:lnTo>
                    <a:pt x="48031" y="1074416"/>
                  </a:lnTo>
                  <a:lnTo>
                    <a:pt x="48031" y="1144184"/>
                  </a:lnTo>
                  <a:lnTo>
                    <a:pt x="0" y="1144184"/>
                  </a:lnTo>
                  <a:lnTo>
                    <a:pt x="0" y="160464"/>
                  </a:lnTo>
                  <a:lnTo>
                    <a:pt x="155202" y="160464"/>
                  </a:lnTo>
                  <a:close/>
                </a:path>
                <a:path w="466089" h="1144270">
                  <a:moveTo>
                    <a:pt x="417876" y="990695"/>
                  </a:moveTo>
                  <a:lnTo>
                    <a:pt x="417876" y="795347"/>
                  </a:lnTo>
                  <a:lnTo>
                    <a:pt x="48031" y="795347"/>
                  </a:lnTo>
                  <a:lnTo>
                    <a:pt x="48031" y="990695"/>
                  </a:lnTo>
                  <a:lnTo>
                    <a:pt x="417876" y="990695"/>
                  </a:lnTo>
                  <a:close/>
                </a:path>
                <a:path w="466089" h="1144270">
                  <a:moveTo>
                    <a:pt x="417876" y="712789"/>
                  </a:moveTo>
                  <a:lnTo>
                    <a:pt x="417876" y="519766"/>
                  </a:lnTo>
                  <a:lnTo>
                    <a:pt x="48031" y="519766"/>
                  </a:lnTo>
                  <a:lnTo>
                    <a:pt x="48031" y="712789"/>
                  </a:lnTo>
                  <a:lnTo>
                    <a:pt x="417876" y="712789"/>
                  </a:lnTo>
                  <a:close/>
                </a:path>
                <a:path w="466089" h="1144270">
                  <a:moveTo>
                    <a:pt x="48031" y="244185"/>
                  </a:moveTo>
                  <a:lnTo>
                    <a:pt x="48031" y="437208"/>
                  </a:lnTo>
                  <a:lnTo>
                    <a:pt x="417876" y="437208"/>
                  </a:lnTo>
                  <a:lnTo>
                    <a:pt x="417876" y="244185"/>
                  </a:lnTo>
                  <a:lnTo>
                    <a:pt x="48031" y="244185"/>
                  </a:lnTo>
                  <a:close/>
                </a:path>
              </a:pathLst>
            </a:custGeom>
            <a:ln w="952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/>
          </p:txBody>
        </p:sp>
      </p:grpSp>
      <p:pic>
        <p:nvPicPr>
          <p:cNvPr id="13" name="object 13"/>
          <p:cNvPicPr/>
          <p:nvPr/>
        </p:nvPicPr>
        <p:blipFill>
          <a:blip r:embed="rId3"/>
          <a:stretch>
            <a:fillRect/>
          </a:stretch>
        </p:blipFill>
        <p:spPr>
          <a:xfrm>
            <a:off x="2819161" y="750556"/>
            <a:ext cx="1838935" cy="1161848"/>
          </a:xfrm>
          <a:prstGeom prst="rect">
            <a:avLst/>
          </a:prstGeom>
        </p:spPr>
      </p:pic>
      <p:grpSp>
        <p:nvGrpSpPr>
          <p:cNvPr id="14" name="object 14"/>
          <p:cNvGrpSpPr/>
          <p:nvPr/>
        </p:nvGrpSpPr>
        <p:grpSpPr>
          <a:xfrm>
            <a:off x="4717017" y="772649"/>
            <a:ext cx="511809" cy="1120140"/>
            <a:chOff x="4717017" y="772649"/>
            <a:chExt cx="511809" cy="1120140"/>
          </a:xfrm>
        </p:grpSpPr>
        <p:sp>
          <p:nvSpPr>
            <p:cNvPr id="15" name="object 15"/>
            <p:cNvSpPr/>
            <p:nvPr/>
          </p:nvSpPr>
          <p:spPr>
            <a:xfrm>
              <a:off x="4721771" y="777239"/>
              <a:ext cx="502284" cy="1111250"/>
            </a:xfrm>
            <a:custGeom>
              <a:rect l="l" t="t" r="r" b="b"/>
              <a:pathLst>
                <a:path w="502284" h="1111250">
                  <a:moveTo>
                    <a:pt x="501929" y="648970"/>
                  </a:moveTo>
                  <a:lnTo>
                    <a:pt x="451497" y="648970"/>
                  </a:lnTo>
                  <a:lnTo>
                    <a:pt x="451497" y="980440"/>
                  </a:lnTo>
                  <a:lnTo>
                    <a:pt x="275590" y="980440"/>
                  </a:lnTo>
                  <a:lnTo>
                    <a:pt x="275590" y="648970"/>
                  </a:lnTo>
                  <a:lnTo>
                    <a:pt x="275590" y="567690"/>
                  </a:lnTo>
                  <a:lnTo>
                    <a:pt x="275590" y="524510"/>
                  </a:lnTo>
                  <a:lnTo>
                    <a:pt x="433489" y="524510"/>
                  </a:lnTo>
                  <a:lnTo>
                    <a:pt x="433489" y="567690"/>
                  </a:lnTo>
                  <a:lnTo>
                    <a:pt x="484517" y="567690"/>
                  </a:lnTo>
                  <a:lnTo>
                    <a:pt x="484517" y="524510"/>
                  </a:lnTo>
                  <a:lnTo>
                    <a:pt x="484517" y="435610"/>
                  </a:lnTo>
                  <a:lnTo>
                    <a:pt x="484517" y="106680"/>
                  </a:lnTo>
                  <a:lnTo>
                    <a:pt x="433489" y="106680"/>
                  </a:lnTo>
                  <a:lnTo>
                    <a:pt x="433489" y="435610"/>
                  </a:lnTo>
                  <a:lnTo>
                    <a:pt x="275590" y="435610"/>
                  </a:lnTo>
                  <a:lnTo>
                    <a:pt x="275590" y="106680"/>
                  </a:lnTo>
                  <a:lnTo>
                    <a:pt x="275590" y="0"/>
                  </a:lnTo>
                  <a:lnTo>
                    <a:pt x="223354" y="0"/>
                  </a:lnTo>
                  <a:lnTo>
                    <a:pt x="223354" y="106680"/>
                  </a:lnTo>
                  <a:lnTo>
                    <a:pt x="223354" y="435610"/>
                  </a:lnTo>
                  <a:lnTo>
                    <a:pt x="67246" y="435610"/>
                  </a:lnTo>
                  <a:lnTo>
                    <a:pt x="67246" y="106680"/>
                  </a:lnTo>
                  <a:lnTo>
                    <a:pt x="16217" y="106680"/>
                  </a:lnTo>
                  <a:lnTo>
                    <a:pt x="16217" y="435610"/>
                  </a:lnTo>
                  <a:lnTo>
                    <a:pt x="16217" y="524510"/>
                  </a:lnTo>
                  <a:lnTo>
                    <a:pt x="223354" y="524510"/>
                  </a:lnTo>
                  <a:lnTo>
                    <a:pt x="223354" y="567690"/>
                  </a:lnTo>
                  <a:lnTo>
                    <a:pt x="223354" y="648970"/>
                  </a:lnTo>
                  <a:lnTo>
                    <a:pt x="223354" y="980440"/>
                  </a:lnTo>
                  <a:lnTo>
                    <a:pt x="51041" y="980440"/>
                  </a:lnTo>
                  <a:lnTo>
                    <a:pt x="51041" y="648970"/>
                  </a:lnTo>
                  <a:lnTo>
                    <a:pt x="0" y="648970"/>
                  </a:lnTo>
                  <a:lnTo>
                    <a:pt x="0" y="980440"/>
                  </a:lnTo>
                  <a:lnTo>
                    <a:pt x="0" y="1069340"/>
                  </a:lnTo>
                  <a:lnTo>
                    <a:pt x="451497" y="1069340"/>
                  </a:lnTo>
                  <a:lnTo>
                    <a:pt x="451497" y="1111250"/>
                  </a:lnTo>
                  <a:lnTo>
                    <a:pt x="501929" y="1111250"/>
                  </a:lnTo>
                  <a:lnTo>
                    <a:pt x="501929" y="1069340"/>
                  </a:lnTo>
                  <a:lnTo>
                    <a:pt x="501929" y="980440"/>
                  </a:lnTo>
                  <a:lnTo>
                    <a:pt x="501929" y="64897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16" name="object 16"/>
            <p:cNvSpPr/>
            <p:nvPr/>
          </p:nvSpPr>
          <p:spPr>
            <a:xfrm>
              <a:off x="4721780" y="777412"/>
              <a:ext cx="502284" cy="1110615"/>
            </a:xfrm>
            <a:custGeom>
              <a:rect l="l" t="t" r="r" b="b"/>
              <a:pathLst>
                <a:path w="502284" h="1110614">
                  <a:moveTo>
                    <a:pt x="433487" y="524417"/>
                  </a:moveTo>
                  <a:lnTo>
                    <a:pt x="275582" y="524417"/>
                  </a:lnTo>
                  <a:lnTo>
                    <a:pt x="275582" y="980230"/>
                  </a:lnTo>
                  <a:lnTo>
                    <a:pt x="451499" y="980230"/>
                  </a:lnTo>
                  <a:lnTo>
                    <a:pt x="451499" y="648836"/>
                  </a:lnTo>
                  <a:lnTo>
                    <a:pt x="501932" y="648836"/>
                  </a:lnTo>
                  <a:lnTo>
                    <a:pt x="501932" y="1110463"/>
                  </a:lnTo>
                  <a:lnTo>
                    <a:pt x="451499" y="1110463"/>
                  </a:lnTo>
                  <a:lnTo>
                    <a:pt x="451499" y="1068602"/>
                  </a:lnTo>
                  <a:lnTo>
                    <a:pt x="0" y="1068602"/>
                  </a:lnTo>
                  <a:lnTo>
                    <a:pt x="0" y="648836"/>
                  </a:lnTo>
                  <a:lnTo>
                    <a:pt x="51034" y="648836"/>
                  </a:lnTo>
                  <a:lnTo>
                    <a:pt x="51034" y="980230"/>
                  </a:lnTo>
                  <a:lnTo>
                    <a:pt x="223348" y="980230"/>
                  </a:lnTo>
                  <a:lnTo>
                    <a:pt x="223348" y="524417"/>
                  </a:lnTo>
                  <a:lnTo>
                    <a:pt x="16210" y="524417"/>
                  </a:lnTo>
                  <a:lnTo>
                    <a:pt x="16210" y="106976"/>
                  </a:lnTo>
                  <a:lnTo>
                    <a:pt x="67244" y="106976"/>
                  </a:lnTo>
                  <a:lnTo>
                    <a:pt x="67244" y="436045"/>
                  </a:lnTo>
                  <a:lnTo>
                    <a:pt x="223348" y="436045"/>
                  </a:lnTo>
                  <a:lnTo>
                    <a:pt x="223348" y="0"/>
                  </a:lnTo>
                  <a:lnTo>
                    <a:pt x="275582" y="0"/>
                  </a:lnTo>
                  <a:lnTo>
                    <a:pt x="275582" y="436045"/>
                  </a:lnTo>
                  <a:lnTo>
                    <a:pt x="433487" y="436045"/>
                  </a:lnTo>
                  <a:lnTo>
                    <a:pt x="433487" y="106976"/>
                  </a:lnTo>
                  <a:lnTo>
                    <a:pt x="484520" y="106976"/>
                  </a:lnTo>
                  <a:lnTo>
                    <a:pt x="484520" y="567440"/>
                  </a:lnTo>
                  <a:lnTo>
                    <a:pt x="433487" y="567440"/>
                  </a:lnTo>
                  <a:lnTo>
                    <a:pt x="433487" y="524417"/>
                  </a:lnTo>
                  <a:close/>
                </a:path>
              </a:pathLst>
            </a:custGeom>
            <a:ln w="952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/>
          </p:txBody>
        </p:sp>
      </p:grpSp>
      <p:grpSp>
        <p:nvGrpSpPr>
          <p:cNvPr id="17" name="object 17"/>
          <p:cNvGrpSpPr/>
          <p:nvPr/>
        </p:nvGrpSpPr>
        <p:grpSpPr>
          <a:xfrm>
            <a:off x="5283792" y="747068"/>
            <a:ext cx="5526405" cy="1170305"/>
            <a:chOff x="5283792" y="747068"/>
            <a:chExt cx="5526405" cy="1170305"/>
          </a:xfrm>
        </p:grpSpPr>
        <p:pic>
          <p:nvPicPr>
            <p:cNvPr id="18" name="object 18"/>
            <p:cNvPicPr/>
            <p:nvPr/>
          </p:nvPicPr>
          <p:blipFill>
            <a:blip r:embed="rId4"/>
            <a:stretch>
              <a:fillRect/>
            </a:stretch>
          </p:blipFill>
          <p:spPr>
            <a:xfrm>
              <a:off x="5283792" y="747068"/>
              <a:ext cx="3677951" cy="1169987"/>
            </a:xfrm>
            <a:prstGeom prst="rect">
              <a:avLst/>
            </a:prstGeom>
          </p:spPr>
        </p:pic>
        <p:pic>
          <p:nvPicPr>
            <p:cNvPr id="19" name="object 19"/>
            <p:cNvPicPr/>
            <p:nvPr/>
          </p:nvPicPr>
          <p:blipFill>
            <a:blip r:embed="rId5"/>
            <a:stretch>
              <a:fillRect/>
            </a:stretch>
          </p:blipFill>
          <p:spPr>
            <a:xfrm>
              <a:off x="8998450" y="750556"/>
              <a:ext cx="1811316" cy="1165336"/>
            </a:xfrm>
            <a:prstGeom prst="rect">
              <a:avLst/>
            </a:prstGeom>
          </p:spPr>
        </p:pic>
      </p:grpSp>
      <p:grpSp>
        <p:nvGrpSpPr>
          <p:cNvPr id="20" name="object 20"/>
          <p:cNvGrpSpPr/>
          <p:nvPr/>
        </p:nvGrpSpPr>
        <p:grpSpPr>
          <a:xfrm>
            <a:off x="10859082" y="829626"/>
            <a:ext cx="247015" cy="939165"/>
            <a:chOff x="10859082" y="829626"/>
            <a:chExt cx="247015" cy="939165"/>
          </a:xfrm>
        </p:grpSpPr>
        <p:sp>
          <p:nvSpPr>
            <p:cNvPr id="21" name="object 21"/>
            <p:cNvSpPr/>
            <p:nvPr/>
          </p:nvSpPr>
          <p:spPr>
            <a:xfrm>
              <a:off x="10863844" y="834389"/>
              <a:ext cx="237490" cy="929640"/>
            </a:xfrm>
            <a:custGeom>
              <a:rect l="l" t="t" r="r" b="b"/>
              <a:pathLst>
                <a:path w="237490" h="929639">
                  <a:moveTo>
                    <a:pt x="0" y="179650"/>
                  </a:moveTo>
                  <a:lnTo>
                    <a:pt x="0" y="61046"/>
                  </a:lnTo>
                  <a:lnTo>
                    <a:pt x="16709" y="43278"/>
                  </a:lnTo>
                  <a:lnTo>
                    <a:pt x="39006" y="23846"/>
                  </a:lnTo>
                  <a:lnTo>
                    <a:pt x="66323" y="8584"/>
                  </a:lnTo>
                  <a:lnTo>
                    <a:pt x="90573" y="2062"/>
                  </a:lnTo>
                  <a:lnTo>
                    <a:pt x="109271" y="0"/>
                  </a:lnTo>
                  <a:lnTo>
                    <a:pt x="133026" y="3621"/>
                  </a:lnTo>
                  <a:lnTo>
                    <a:pt x="173123" y="23278"/>
                  </a:lnTo>
                  <a:lnTo>
                    <a:pt x="202483" y="59592"/>
                  </a:lnTo>
                  <a:lnTo>
                    <a:pt x="218728" y="95348"/>
                  </a:lnTo>
                  <a:lnTo>
                    <a:pt x="100865" y="95348"/>
                  </a:lnTo>
                  <a:lnTo>
                    <a:pt x="83619" y="97597"/>
                  </a:lnTo>
                  <a:lnTo>
                    <a:pt x="40728" y="122022"/>
                  </a:lnTo>
                  <a:lnTo>
                    <a:pt x="15158" y="153689"/>
                  </a:lnTo>
                  <a:lnTo>
                    <a:pt x="0" y="179650"/>
                  </a:lnTo>
                  <a:close/>
                </a:path>
                <a:path w="237490" h="929639">
                  <a:moveTo>
                    <a:pt x="114975" y="659882"/>
                  </a:moveTo>
                  <a:lnTo>
                    <a:pt x="62741" y="659882"/>
                  </a:lnTo>
                  <a:lnTo>
                    <a:pt x="62741" y="609882"/>
                  </a:lnTo>
                  <a:lnTo>
                    <a:pt x="64589" y="565884"/>
                  </a:lnTo>
                  <a:lnTo>
                    <a:pt x="75349" y="504940"/>
                  </a:lnTo>
                  <a:lnTo>
                    <a:pt x="97864" y="450168"/>
                  </a:lnTo>
                  <a:lnTo>
                    <a:pt x="142841" y="374264"/>
                  </a:lnTo>
                  <a:lnTo>
                    <a:pt x="153060" y="355000"/>
                  </a:lnTo>
                  <a:lnTo>
                    <a:pt x="173418" y="293358"/>
                  </a:lnTo>
                  <a:lnTo>
                    <a:pt x="179518" y="227325"/>
                  </a:lnTo>
                  <a:lnTo>
                    <a:pt x="176796" y="189534"/>
                  </a:lnTo>
                  <a:lnTo>
                    <a:pt x="158353" y="132557"/>
                  </a:lnTo>
                  <a:lnTo>
                    <a:pt x="125977" y="100581"/>
                  </a:lnTo>
                  <a:lnTo>
                    <a:pt x="100865" y="95348"/>
                  </a:lnTo>
                  <a:lnTo>
                    <a:pt x="218728" y="95348"/>
                  </a:lnTo>
                  <a:lnTo>
                    <a:pt x="232278" y="148505"/>
                  </a:lnTo>
                  <a:lnTo>
                    <a:pt x="237156" y="215697"/>
                  </a:lnTo>
                  <a:lnTo>
                    <a:pt x="235517" y="254375"/>
                  </a:lnTo>
                  <a:lnTo>
                    <a:pt x="230825" y="295230"/>
                  </a:lnTo>
                  <a:lnTo>
                    <a:pt x="220945" y="338371"/>
                  </a:lnTo>
                  <a:lnTo>
                    <a:pt x="205706" y="380613"/>
                  </a:lnTo>
                  <a:lnTo>
                    <a:pt x="187611" y="417915"/>
                  </a:lnTo>
                  <a:lnTo>
                    <a:pt x="166609" y="454650"/>
                  </a:lnTo>
                  <a:lnTo>
                    <a:pt x="136663" y="508416"/>
                  </a:lnTo>
                  <a:lnTo>
                    <a:pt x="119688" y="555515"/>
                  </a:lnTo>
                  <a:lnTo>
                    <a:pt x="114975" y="614533"/>
                  </a:lnTo>
                  <a:lnTo>
                    <a:pt x="114975" y="659882"/>
                  </a:lnTo>
                  <a:close/>
                </a:path>
                <a:path w="237490" h="929639">
                  <a:moveTo>
                    <a:pt x="88558" y="929068"/>
                  </a:moveTo>
                  <a:lnTo>
                    <a:pt x="79000" y="924608"/>
                  </a:lnTo>
                  <a:lnTo>
                    <a:pt x="61841" y="908138"/>
                  </a:lnTo>
                  <a:lnTo>
                    <a:pt x="56400" y="891499"/>
                  </a:lnTo>
                  <a:lnTo>
                    <a:pt x="50433" y="855230"/>
                  </a:lnTo>
                  <a:lnTo>
                    <a:pt x="53253" y="833669"/>
                  </a:lnTo>
                  <a:lnTo>
                    <a:pt x="61690" y="802614"/>
                  </a:lnTo>
                  <a:lnTo>
                    <a:pt x="70878" y="792201"/>
                  </a:lnTo>
                  <a:lnTo>
                    <a:pt x="88558" y="781393"/>
                  </a:lnTo>
                  <a:lnTo>
                    <a:pt x="98947" y="786209"/>
                  </a:lnTo>
                  <a:lnTo>
                    <a:pt x="115875" y="802905"/>
                  </a:lnTo>
                  <a:lnTo>
                    <a:pt x="121476" y="820682"/>
                  </a:lnTo>
                  <a:lnTo>
                    <a:pt x="127284" y="855230"/>
                  </a:lnTo>
                  <a:lnTo>
                    <a:pt x="124531" y="876122"/>
                  </a:lnTo>
                  <a:lnTo>
                    <a:pt x="115875" y="907847"/>
                  </a:lnTo>
                  <a:lnTo>
                    <a:pt x="106493" y="918392"/>
                  </a:lnTo>
                  <a:lnTo>
                    <a:pt x="88558" y="929068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22" name="object 22"/>
            <p:cNvSpPr/>
            <p:nvPr/>
          </p:nvSpPr>
          <p:spPr>
            <a:xfrm>
              <a:off x="10863844" y="834389"/>
              <a:ext cx="237490" cy="660400"/>
            </a:xfrm>
            <a:custGeom>
              <a:rect l="l" t="t" r="r" b="b"/>
              <a:pathLst>
                <a:path w="237490" h="660400">
                  <a:moveTo>
                    <a:pt x="62741" y="659882"/>
                  </a:moveTo>
                  <a:lnTo>
                    <a:pt x="62741" y="609882"/>
                  </a:lnTo>
                  <a:lnTo>
                    <a:pt x="64589" y="565884"/>
                  </a:lnTo>
                  <a:lnTo>
                    <a:pt x="67666" y="540274"/>
                  </a:lnTo>
                  <a:lnTo>
                    <a:pt x="69156" y="532686"/>
                  </a:lnTo>
                  <a:lnTo>
                    <a:pt x="75349" y="504940"/>
                  </a:lnTo>
                  <a:lnTo>
                    <a:pt x="82065" y="485530"/>
                  </a:lnTo>
                  <a:lnTo>
                    <a:pt x="87592" y="471324"/>
                  </a:lnTo>
                  <a:lnTo>
                    <a:pt x="97864" y="450168"/>
                  </a:lnTo>
                  <a:lnTo>
                    <a:pt x="120379" y="412208"/>
                  </a:lnTo>
                  <a:lnTo>
                    <a:pt x="142841" y="374264"/>
                  </a:lnTo>
                  <a:lnTo>
                    <a:pt x="153060" y="355000"/>
                  </a:lnTo>
                  <a:lnTo>
                    <a:pt x="158835" y="341321"/>
                  </a:lnTo>
                  <a:lnTo>
                    <a:pt x="165858" y="322964"/>
                  </a:lnTo>
                  <a:lnTo>
                    <a:pt x="173418" y="293358"/>
                  </a:lnTo>
                  <a:lnTo>
                    <a:pt x="174183" y="290029"/>
                  </a:lnTo>
                  <a:lnTo>
                    <a:pt x="177420" y="267354"/>
                  </a:lnTo>
                  <a:lnTo>
                    <a:pt x="179518" y="227325"/>
                  </a:lnTo>
                  <a:lnTo>
                    <a:pt x="176542" y="187018"/>
                  </a:lnTo>
                  <a:lnTo>
                    <a:pt x="158353" y="132557"/>
                  </a:lnTo>
                  <a:lnTo>
                    <a:pt x="125977" y="100581"/>
                  </a:lnTo>
                  <a:lnTo>
                    <a:pt x="100865" y="95348"/>
                  </a:lnTo>
                  <a:lnTo>
                    <a:pt x="53337" y="111484"/>
                  </a:lnTo>
                  <a:lnTo>
                    <a:pt x="16807" y="151001"/>
                  </a:lnTo>
                  <a:lnTo>
                    <a:pt x="0" y="179650"/>
                  </a:lnTo>
                  <a:lnTo>
                    <a:pt x="0" y="61046"/>
                  </a:lnTo>
                  <a:lnTo>
                    <a:pt x="16709" y="43278"/>
                  </a:lnTo>
                  <a:lnTo>
                    <a:pt x="39006" y="23846"/>
                  </a:lnTo>
                  <a:lnTo>
                    <a:pt x="66323" y="8584"/>
                  </a:lnTo>
                  <a:lnTo>
                    <a:pt x="90573" y="2062"/>
                  </a:lnTo>
                  <a:lnTo>
                    <a:pt x="109271" y="0"/>
                  </a:lnTo>
                  <a:lnTo>
                    <a:pt x="149819" y="8380"/>
                  </a:lnTo>
                  <a:lnTo>
                    <a:pt x="190631" y="42534"/>
                  </a:lnTo>
                  <a:lnTo>
                    <a:pt x="202483" y="59592"/>
                  </a:lnTo>
                  <a:lnTo>
                    <a:pt x="220767" y="100443"/>
                  </a:lnTo>
                  <a:lnTo>
                    <a:pt x="232278" y="148505"/>
                  </a:lnTo>
                  <a:lnTo>
                    <a:pt x="237156" y="215697"/>
                  </a:lnTo>
                  <a:lnTo>
                    <a:pt x="235517" y="254375"/>
                  </a:lnTo>
                  <a:lnTo>
                    <a:pt x="230825" y="295230"/>
                  </a:lnTo>
                  <a:lnTo>
                    <a:pt x="220945" y="338371"/>
                  </a:lnTo>
                  <a:lnTo>
                    <a:pt x="205706" y="380613"/>
                  </a:lnTo>
                  <a:lnTo>
                    <a:pt x="187611" y="417915"/>
                  </a:lnTo>
                  <a:lnTo>
                    <a:pt x="166609" y="454650"/>
                  </a:lnTo>
                  <a:lnTo>
                    <a:pt x="136663" y="508416"/>
                  </a:lnTo>
                  <a:lnTo>
                    <a:pt x="131993" y="517331"/>
                  </a:lnTo>
                  <a:lnTo>
                    <a:pt x="131041" y="519643"/>
                  </a:lnTo>
                  <a:lnTo>
                    <a:pt x="125482" y="533138"/>
                  </a:lnTo>
                  <a:lnTo>
                    <a:pt x="119688" y="555515"/>
                  </a:lnTo>
                  <a:lnTo>
                    <a:pt x="119080" y="558210"/>
                  </a:lnTo>
                  <a:lnTo>
                    <a:pt x="118701" y="561144"/>
                  </a:lnTo>
                  <a:lnTo>
                    <a:pt x="114975" y="614533"/>
                  </a:lnTo>
                  <a:lnTo>
                    <a:pt x="114975" y="659882"/>
                  </a:lnTo>
                  <a:lnTo>
                    <a:pt x="62741" y="659882"/>
                  </a:lnTo>
                  <a:close/>
                </a:path>
              </a:pathLst>
            </a:custGeom>
            <a:ln w="952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/>
          </p:txBody>
        </p:sp>
        <p:pic>
          <p:nvPicPr>
            <p:cNvPr id="23" name="object 23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10909515" y="1611020"/>
              <a:ext cx="86376" cy="157199"/>
            </a:xfrm>
            <a:prstGeom prst="rect">
              <a:avLst/>
            </a:prstGeom>
          </p:spPr>
        </p:pic>
      </p:grpSp>
      <p:sp>
        <p:nvSpPr>
          <p:cNvPr id="24" name="object 24"/>
          <p:cNvSpPr txBox="1"/>
          <p:nvPr/>
        </p:nvSpPr>
        <p:spPr>
          <a:xfrm>
            <a:off x="11038185" y="6399883"/>
            <a:ext cx="194945" cy="208279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200" spc="-25">
                <a:solidFill>
                  <a:srgbClr val="898989"/>
                </a:solidFill>
                <a:latin typeface="Arial"/>
                <a:cs typeface="Arial"/>
              </a:rPr>
              <a:t>21</a:t>
            </a:r>
            <a:endParaRPr sz="1200">
              <a:latin typeface="Arial"/>
              <a:cs typeface="Arial"/>
            </a:endParaRPr>
          </a:p>
        </p:txBody>
      </p:sp>
      <p:sp>
        <p:nvSpPr>
          <p:cNvPr id="25" name="object 25"/>
          <p:cNvSpPr txBox="1">
            <a:spLocks noGrp="1"/>
          </p:cNvSpPr>
          <p:nvPr>
            <p:ph type="ftr" sz="quarter" idx="5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>
              <a:lnSpc>
                <a:spcPct val="100000"/>
              </a:lnSpc>
            </a:pPr>
          </a:p>
          <a:p>
            <a:pPr marL="12700">
              <a:lnSpc>
                <a:spcPct val="100000"/>
              </a:lnSpc>
            </a:pPr>
            <a:r>
              <a:rPr/>
              <a:t>人教部编版《掌声》实用课件</a:t>
            </a:r>
            <a:r>
              <a:rPr spc="-50">
                <a:latin typeface="宋体"/>
                <a:cs typeface="宋体"/>
              </a:rPr>
              <a:t>1</a:t>
            </a:r>
          </a:p>
        </p:txBody>
      </p:sp>
    </p:spTree>
  </p:cSld>
  <p:clrMapOvr>
    <a:masterClrMapping/>
  </p:clrMapOvr>
  <p:transition/>
  <p:timing/>
</p:sld>
</file>

<file path=ppt/slides/slide2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449580" y="558856"/>
            <a:ext cx="5283200" cy="6959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4400">
                <a:solidFill>
                  <a:srgbClr val="FF0000"/>
                </a:solidFill>
                <a:latin typeface="微软雅黑"/>
                <a:cs typeface="微软雅黑"/>
              </a:rPr>
              <a:t>默读课文</a:t>
            </a:r>
            <a:r>
              <a:rPr sz="4400" spc="-190">
                <a:solidFill>
                  <a:srgbClr val="FF0000"/>
                </a:solidFill>
              </a:rPr>
              <a:t>2-</a:t>
            </a:r>
            <a:r>
              <a:rPr sz="4400" spc="-215">
                <a:solidFill>
                  <a:srgbClr val="FF0000"/>
                </a:solidFill>
              </a:rPr>
              <a:t>4</a:t>
            </a:r>
            <a:r>
              <a:rPr sz="4400">
                <a:solidFill>
                  <a:srgbClr val="FF0000"/>
                </a:solidFill>
                <a:latin typeface="微软雅黑"/>
                <a:cs typeface="微软雅黑"/>
              </a:rPr>
              <a:t>自然段</a:t>
            </a:r>
            <a:r>
              <a:rPr sz="4000" spc="-50">
                <a:solidFill>
                  <a:srgbClr val="FF0000"/>
                </a:solidFill>
                <a:latin typeface="微软雅黑"/>
                <a:cs typeface="微软雅黑"/>
              </a:rPr>
              <a:t>：</a:t>
            </a:r>
            <a:endParaRPr sz="4000">
              <a:latin typeface="微软雅黑"/>
              <a:cs typeface="微软雅黑"/>
            </a:endParaRPr>
          </a:p>
        </p:txBody>
      </p:sp>
      <p:sp>
        <p:nvSpPr>
          <p:cNvPr id="5" name="object 5"/>
          <p:cNvSpPr txBox="1">
            <a:spLocks noGrp="1"/>
          </p:cNvSpPr>
          <p:nvPr>
            <p:ph type="ftr" sz="quarter" idx="5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>
              <a:lnSpc>
                <a:spcPct val="100000"/>
              </a:lnSpc>
            </a:pPr>
          </a:p>
          <a:p>
            <a:pPr marL="12700">
              <a:lnSpc>
                <a:spcPct val="100000"/>
              </a:lnSpc>
            </a:pPr>
            <a:r>
              <a:rPr/>
              <a:t>人教部编版《掌声》实用课件</a:t>
            </a:r>
            <a:r>
              <a:rPr spc="-50">
                <a:latin typeface="宋体"/>
                <a:cs typeface="宋体"/>
              </a:rPr>
              <a:t>1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449580" y="1213782"/>
            <a:ext cx="11612245" cy="45923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923925" indent="1016000">
              <a:lnSpc>
                <a:spcPct val="110000"/>
              </a:lnSpc>
              <a:spcBef>
                <a:spcPts val="100"/>
              </a:spcBef>
            </a:pPr>
            <a:r>
              <a:rPr sz="4000" b="1">
                <a:latin typeface="微软雅黑"/>
                <a:cs typeface="微软雅黑"/>
              </a:rPr>
              <a:t>用</a:t>
            </a:r>
            <a:r>
              <a:rPr sz="4000" b="1" spc="-180">
                <a:latin typeface="Microsoft JhengHei"/>
                <a:cs typeface="Microsoft JhengHei"/>
              </a:rPr>
              <a:t>“——”</a:t>
            </a:r>
            <a:r>
              <a:rPr sz="4000" b="1" spc="-5">
                <a:latin typeface="微软雅黑"/>
                <a:cs typeface="微软雅黑"/>
              </a:rPr>
              <a:t>画出掌声响起前描写英子动作、神态的句子，细细体会英子的内心。</a:t>
            </a:r>
            <a:endParaRPr sz="4000">
              <a:latin typeface="微软雅黑"/>
              <a:cs typeface="微软雅黑"/>
            </a:endParaRPr>
          </a:p>
          <a:p>
            <a:pPr marL="626110">
              <a:lnSpc>
                <a:spcPct val="100000"/>
              </a:lnSpc>
              <a:spcBef>
                <a:spcPts val="2255"/>
              </a:spcBef>
            </a:pPr>
            <a:r>
              <a:rPr sz="3600" b="1">
                <a:solidFill>
                  <a:srgbClr val="0000FF"/>
                </a:solidFill>
                <a:latin typeface="Microsoft JhengHei"/>
                <a:cs typeface="Microsoft JhengHei"/>
              </a:rPr>
              <a:t>英子立刻把</a:t>
            </a:r>
            <a:r>
              <a:rPr sz="3600" b="1" u="heavy" spc="-10">
                <a:solidFill>
                  <a:srgbClr val="0000FF"/>
                </a:solidFill>
                <a:uFill>
                  <a:solidFill>
                    <a:srgbClr val="FF0000"/>
                  </a:solidFill>
                </a:uFill>
                <a:latin typeface="Microsoft JhengHei"/>
                <a:cs typeface="Microsoft JhengHei"/>
              </a:rPr>
              <a:t>头低了下去。</a:t>
            </a:r>
            <a:endParaRPr sz="3600">
              <a:latin typeface="Microsoft JhengHei"/>
              <a:cs typeface="Microsoft JhengHei"/>
            </a:endParaRPr>
          </a:p>
          <a:p>
            <a:pPr>
              <a:lnSpc>
                <a:spcPct val="100000"/>
              </a:lnSpc>
              <a:spcBef>
                <a:spcPts val="70"/>
              </a:spcBef>
            </a:pPr>
            <a:endParaRPr sz="3250">
              <a:latin typeface="Microsoft JhengHei"/>
              <a:cs typeface="Microsoft JhengHei"/>
            </a:endParaRPr>
          </a:p>
          <a:p>
            <a:pPr marL="626110">
              <a:lnSpc>
                <a:spcPct val="100000"/>
              </a:lnSpc>
            </a:pPr>
            <a:r>
              <a:rPr sz="3600" b="1">
                <a:solidFill>
                  <a:srgbClr val="0000FF"/>
                </a:solidFill>
                <a:latin typeface="Microsoft JhengHei"/>
                <a:cs typeface="Microsoft JhengHei"/>
              </a:rPr>
              <a:t>英子</a:t>
            </a:r>
            <a:r>
              <a:rPr sz="3600" b="1" u="heavy">
                <a:solidFill>
                  <a:srgbClr val="0000FF"/>
                </a:solidFill>
                <a:uFill>
                  <a:solidFill>
                    <a:srgbClr val="FF0000"/>
                  </a:solidFill>
                </a:uFill>
                <a:latin typeface="Microsoft JhengHei"/>
                <a:cs typeface="Microsoft JhengHei"/>
              </a:rPr>
              <a:t>犹豫</a:t>
            </a:r>
            <a:r>
              <a:rPr sz="3600" b="1">
                <a:solidFill>
                  <a:srgbClr val="0000FF"/>
                </a:solidFill>
                <a:latin typeface="Microsoft JhengHei"/>
                <a:cs typeface="Microsoft JhengHei"/>
              </a:rPr>
              <a:t>了一会儿，慢</a:t>
            </a:r>
            <a:r>
              <a:rPr sz="3600" b="1" u="heavy">
                <a:solidFill>
                  <a:srgbClr val="0000FF"/>
                </a:solidFill>
                <a:uFill>
                  <a:solidFill>
                    <a:srgbClr val="FF0000"/>
                  </a:solidFill>
                </a:uFill>
                <a:latin typeface="Microsoft JhengHei"/>
                <a:cs typeface="Microsoft JhengHei"/>
              </a:rPr>
              <a:t>吞吞地</a:t>
            </a:r>
            <a:r>
              <a:rPr sz="3600" b="1">
                <a:solidFill>
                  <a:srgbClr val="0000FF"/>
                </a:solidFill>
                <a:latin typeface="Microsoft JhengHei"/>
                <a:cs typeface="Microsoft JhengHei"/>
              </a:rPr>
              <a:t>站了起来，眼圈红</a:t>
            </a:r>
            <a:r>
              <a:rPr sz="3600" b="1" u="heavy">
                <a:solidFill>
                  <a:srgbClr val="0000FF"/>
                </a:solidFill>
                <a:uFill>
                  <a:solidFill>
                    <a:srgbClr val="FF0000"/>
                  </a:solidFill>
                </a:uFill>
                <a:latin typeface="Microsoft JhengHei"/>
                <a:cs typeface="Microsoft JhengHei"/>
              </a:rPr>
              <a:t>红的</a:t>
            </a:r>
            <a:r>
              <a:rPr sz="3600" b="1" spc="-50">
                <a:solidFill>
                  <a:srgbClr val="0000FF"/>
                </a:solidFill>
                <a:latin typeface="Microsoft JhengHei"/>
                <a:cs typeface="Microsoft JhengHei"/>
              </a:rPr>
              <a:t>。</a:t>
            </a:r>
            <a:endParaRPr sz="3600">
              <a:latin typeface="Microsoft JhengHei"/>
              <a:cs typeface="Microsoft JhengHei"/>
            </a:endParaRPr>
          </a:p>
          <a:p>
            <a:pPr>
              <a:lnSpc>
                <a:spcPct val="100000"/>
              </a:lnSpc>
              <a:spcBef>
                <a:spcPts val="65"/>
              </a:spcBef>
            </a:pPr>
            <a:endParaRPr sz="1950">
              <a:latin typeface="Microsoft JhengHei"/>
              <a:cs typeface="Microsoft JhengHei"/>
            </a:endParaRPr>
          </a:p>
          <a:p>
            <a:pPr marL="1233805">
              <a:lnSpc>
                <a:spcPct val="100000"/>
              </a:lnSpc>
            </a:pPr>
            <a:r>
              <a:rPr sz="4000" b="1">
                <a:latin typeface="微软雅黑"/>
                <a:cs typeface="微软雅黑"/>
              </a:rPr>
              <a:t>掌声响起前：</a:t>
            </a:r>
            <a:r>
              <a:rPr sz="4000" b="1" spc="-10">
                <a:solidFill>
                  <a:srgbClr val="FF0000"/>
                </a:solidFill>
                <a:latin typeface="微软雅黑"/>
                <a:cs typeface="微软雅黑"/>
              </a:rPr>
              <a:t>紧张、自卑、痛苦。</a:t>
            </a:r>
            <a:endParaRPr sz="4000">
              <a:latin typeface="微软雅黑"/>
              <a:cs typeface="微软雅黑"/>
            </a:endParaRPr>
          </a:p>
        </p:txBody>
      </p:sp>
      <p:sp>
        <p:nvSpPr>
          <p:cNvPr id="4" name="object 4"/>
          <p:cNvSpPr txBox="1"/>
          <p:nvPr/>
        </p:nvSpPr>
        <p:spPr>
          <a:xfrm>
            <a:off x="11038185" y="6399883"/>
            <a:ext cx="194945" cy="208279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200" spc="-25">
                <a:solidFill>
                  <a:srgbClr val="898989"/>
                </a:solidFill>
                <a:latin typeface="Arial"/>
                <a:cs typeface="Arial"/>
              </a:rPr>
              <a:t>22</a:t>
            </a:r>
            <a:endParaRPr sz="1200">
              <a:latin typeface="Arial"/>
              <a:cs typeface="Arial"/>
            </a:endParaRPr>
          </a:p>
        </p:txBody>
      </p:sp>
    </p:spTree>
  </p:cSld>
  <p:clrMapOvr>
    <a:masterClrMapping/>
  </p:clrMapOvr>
  <p:transition/>
  <p:timing/>
</p:sld>
</file>

<file path=ppt/slides/slide2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https://d.book118.com/298140045025006037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234</Paragraphs>
  <Slides>23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9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23</vt:i4>
      </vt:variant>
    </vt:vector>
  </HeadingPairs>
  <TitlesOfParts>
    <vt:vector baseType="lpstr" size="33">
      <vt:lpstr>Arial</vt:lpstr>
      <vt:lpstr>Calibri</vt:lpstr>
      <vt:lpstr>Microsoft JhengHei</vt:lpstr>
      <vt:lpstr>微软雅黑</vt:lpstr>
      <vt:lpstr>宋体</vt:lpstr>
      <vt:lpstr>楷体</vt:lpstr>
      <vt:lpstr>Times New Roman</vt:lpstr>
      <vt:lpstr>黑体</vt:lpstr>
      <vt:lpstr>Wingdings</vt:lpstr>
      <vt:lpstr>Office Theme</vt:lpstr>
      <vt:lpstr>掌声，无处不在</vt:lpstr>
      <vt:lpstr>PowerPoint Presentation</vt:lpstr>
      <vt:lpstr>掌声代表认可</vt:lpstr>
      <vt:lpstr>PowerPoint Presentation</vt:lpstr>
      <vt:lpstr>PowerPoint Presentation</vt:lpstr>
      <vt:lpstr>PowerPoint Presentation</vt:lpstr>
      <vt:lpstr>默默地</vt:lpstr>
      <vt:lpstr>lián
联欢会</vt:lpstr>
      <vt:lpstr>PowerPoint Presentation</vt:lpstr>
      <vt:lpstr>diào（语调）</vt:lpstr>
      <vt:lpstr>掌	班	默	腿	轮</vt:lpstr>
      <vt:lpstr>PowerPoint Presentation</vt:lpstr>
      <vt:lpstr>词语解释</vt:lpstr>
      <vt:lpstr>【注视】注意地看。</vt:lpstr>
      <vt:lpstr>词语对对碰</vt:lpstr>
      <vt:lpstr>妙解课文</vt:lpstr>
      <vt:lpstr>思考：本文主要讲了一件什么事？谁给谁掌声
？</vt:lpstr>
      <vt:lpstr>PowerPoint Presentation</vt:lpstr>
      <vt:lpstr>快速默读课文第1自然段</vt:lpstr>
      <vt:lpstr>PowerPoint Presentation</vt:lpstr>
      <vt:lpstr>PowerPoint Presentation</vt:lpstr>
      <vt:lpstr>默读课文2-4自然段：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2024-09-16T21:59:59.253</cp:lastPrinted>
  <dcterms:created xsi:type="dcterms:W3CDTF">2024-09-16T13:59:59Z</dcterms:created>
  <dcterms:modified xsi:type="dcterms:W3CDTF">2024-09-16T14:00:00Z</dcterms:modified>
</cp:coreProperties>
</file>