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9C206-61B2-4084-9114-8E0A68EB5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010FE-45B4-46F6-AA10-BC0758455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874E5-C0C5-41BB-BE2E-D68119715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429FD2-4EC2-4862-9D50-F62AA3D70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08611B-FDEA-4AEC-8FFB-88A1FBD97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6DF965-AB76-4B15-B17C-CFA745147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FEDE4E-5BC9-4E17-9262-58DD2EF1B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53BC72-48FD-4CD8-9C71-0524773E4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F3CC18-477A-4629-92A3-78DEAB53C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282B8-CFFF-4774-A461-96AFD3B0B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5EE3A-C6E3-4E33-98A0-A7450C2D3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410550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《小学生安全知识》ppt课件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家庭安全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学校安全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紧急情况处理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家庭安全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用电安全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掌握安全用电知识，预防触电事故。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不要在电线上晾晒衣物。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不用要铜丝、铁丝等代替保险丝。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 algn="ctr">
                <a:lnSpc>
                  <a:spcPct val="150000"/>
                </a:lnSpc>
                <a:buFont typeface="Arial"/>
                <a:buChar char="•"/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·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不要用金属物品接触电源插座。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发现电路故障及时报告。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了解火灾危害，学会火灾应对方法。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不玩火柴、打火机等易燃物品。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禁止在易见、易取的地方刻画、贴纸张。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发现火灾及时报警，并迅速逃离火场。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学习正确使用灭火器的方法。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防火安全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不在无家长或老师带领的情况下游泳。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增强安全意识，预防溺水事故。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不独自到河边、水塘等处玩耍。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学会基本的自救方法，如呼救、挥手等。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防溺水安全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学校安全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避免攀爬高处或做危险的动作，不要将身体探出窗外或栏杆外。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在教室或其他室内场所，不要随意乱动电器设备，注意用电安全。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062" r="606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0934" b="2093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190" r="719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课间休息时，不在走廊、楼梯等狭窄处奔跑、打闹，保持安静，有序休息。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课间活动安全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500" r="10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833" b="1783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026" r="13026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在体育课上，听从老师的指导，按照规定进行各项运动，不擅自离开队伍或做危险动作。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在进行跑步、跳跃等运动时，注意保持身体平衡，避免摔倒或碰撞。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在使用体育器材时，要按照规定操作，不私自拆卸或修理。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体育运动安全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794" b="37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校园欺凌的应对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如果遇到校园欺凌，要及时向老师或学校管理人员报告，不要忍气吞声。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在受到欺凌时，要保持冷静，不要惊慌失措或采取过激行为。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增强自我保护意识，不独自行动，尽量与同学结伴而行。同时，家长和社会也应该加强对校园欺凌的关注和防范措施的落实。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https://d.book118.com/298141055035006033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2024-09-11T04:05:42.879</cp:lastPrinted>
  <dcterms:created xsi:type="dcterms:W3CDTF">2024-09-10T20:05:42Z</dcterms:created>
  <dcterms:modified xsi:type="dcterms:W3CDTF">2024-09-10T20:05:44Z</dcterms:modified>
</cp:coreProperties>
</file>