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1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18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AD229-7780-45DF-8E47-79749389D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80A20-E602-43EB-A483-15B29ED7F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B9A96-7D92-4D85-ADA7-1BEF41D59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47189A-E8BA-496E-8DA5-E801F4DD7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54B1D7-F7BC-47A3-9F95-D6A6D76DD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787975-1EDA-46C4-83C2-1B8791CE1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ED6D72-B669-44A7-AAB2-C7A93EFD1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B5B8B7-C636-4B6A-ABD7-F025FFCEB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38107-3AFE-4C07-85D4-D6A83BFD1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8F6DB-365D-4B9F-B72E-B9EA3C175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E4ECE-3D20-4860-BB3E-EF827BB58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200" r:id="rId2"/>
    <p:sldLayoutId id="2147487201" r:id="rId3"/>
    <p:sldLayoutId id="2147487202" r:id="rId4"/>
    <p:sldLayoutId id="2147487203" r:id="rId5"/>
    <p:sldLayoutId id="2147487204" r:id="rId6"/>
    <p:sldLayoutId id="2147487205" r:id="rId7"/>
    <p:sldLayoutId id="2147487206" r:id="rId8"/>
    <p:sldLayoutId id="2147487207" r:id="rId9"/>
    <p:sldLayoutId id="2147487208" r:id="rId10"/>
    <p:sldLayoutId id="214748720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410600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油漆销售技能培训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油漆产品知识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销售谈判技巧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客户维护与管理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销售团队建设与管理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销售技巧概述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销售技巧概述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了解客户需求</a:t>
            </a:r>
            <a:endParaRPr lang="zh-CN" altLang="en-US"/>
          </a:p>
        </p:txBody>
      </p:sp>
      <p:sp>
        <p:nvSpPr>
          <p:cNvPr id="10489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倾听：认真听取客户的需求和意见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提问：通过提问了解客户的需求和痛点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观察：观察客户的行为和反应，了解其需求和喜好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分析：分析客户的需求和痛点，找出解决方案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产品特性介绍</a:t>
            </a:r>
            <a:endParaRPr lang="zh-CN" altLang="en-US"/>
          </a:p>
        </p:txBody>
      </p:sp>
      <p:sp>
        <p:nvSpPr>
          <p:cNvPr id="104899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耐久性：耐磨、耐腐蚀、耐高温等性能特点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0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适用范围：家庭装修、商业空间、工业设备等不同场景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价格优势：性价比高，满足不同预算需求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2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油漆种类：水性漆、油性漆、乳胶漆等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颜色选择：多种颜色可供选择，满足不同需求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4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环保性能：低VOC、无毒无害，符合环保标准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价格策略制定</a:t>
            </a:r>
            <a:endParaRPr lang="zh-CN" altLang="en-US"/>
          </a:p>
        </p:txBody>
      </p:sp>
      <p:sp>
        <p:nvSpPr>
          <p:cNvPr id="10490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确定目标客户群：了解客户需求，制定合适的价格策略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市场调研：了解竞争对手的价格策略，制定有竞争力的价格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成本核算：考虑原材料、人工、运输等成本，制定合理的价格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价格调整：根据市场反馈和销售情况，适时调整价格策略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售后服务承诺</a:t>
            </a:r>
            <a:endParaRPr lang="zh-CN" altLang="en-US"/>
          </a:p>
        </p:txBody>
      </p:sp>
      <p:sp>
        <p:nvSpPr>
          <p:cNvPr id="10491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提供专业的售后服务，包括产品咨询、维修、更换等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承诺在规定时间内解决问题，确保客户满意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提供免费培训，帮助客户更好地使用产品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建立客户档案，定期回访，了解客户需求，提供个性化服务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油漆产品知识</a:t>
            </a:r>
            <a:endParaRPr lang="zh-CN" altLang="en-US"/>
          </a:p>
        </p:txBody>
      </p:sp>
      <p:sp>
        <p:nvSpPr>
          <p:cNvPr id="10491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油漆种类及用途</a:t>
            </a:r>
            <a:endParaRPr lang="zh-CN" altLang="en-US"/>
          </a:p>
        </p:txBody>
      </p:sp>
      <p:sp>
        <p:nvSpPr>
          <p:cNvPr id="1049242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4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46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乳胶漆：用于室内墙面、天花板等，具有环保、易施工等特点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0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2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木器漆：用于家具、木制品等，具有保护、装饰等功能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6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8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汽车漆：用于汽车表面，具有耐候、耐腐蚀等特点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2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4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工业漆：用于工业设备、管道等，具有耐高温、耐腐蚀等特点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8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0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特种漆：如防锈漆、防火漆等，具有特殊用途和性能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油漆性能指标</a:t>
            </a:r>
            <a:endParaRPr lang="zh-CN" altLang="en-US"/>
          </a:p>
        </p:txBody>
      </p:sp>
      <p:sp>
        <p:nvSpPr>
          <p:cNvPr id="1049306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0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遮盖力：衡量油漆覆盖底材的能力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2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6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附着力：衡量油漆与底材之间的粘合力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8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耐候性：衡量油漆在自然环境中的耐久性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4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耐腐蚀性：衡量油漆对化学物质的抵抗力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0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光泽度：衡量油漆表面的光泽程度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6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8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环保性：衡量油漆对环境和人体健康的影响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油漆使用方法</a:t>
            </a:r>
            <a:endParaRPr lang="zh-CN" altLang="en-US"/>
          </a:p>
        </p:txBody>
      </p:sp>
      <p:sp>
        <p:nvSpPr>
          <p:cNvPr id="104937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涂刷油漆：按照从上到下、从左到右的顺序涂刷，避免漏刷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4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干燥时间：根据油漆类型和温度，等待适当的干燥时间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8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检查效果：检查涂刷效果，如有问题及时处理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4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6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准备工具：刷子、滚筒、喷枪等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00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清洁表面：确保表面干净、无尘、无油污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06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8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调配油漆：根据需要选择颜色和浓度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油漆市场趋势</a:t>
            </a:r>
            <a:endParaRPr lang="zh-CN" altLang="en-US"/>
          </a:p>
        </p:txBody>
      </p:sp>
      <p:sp>
        <p:nvSpPr>
          <p:cNvPr id="104944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定制化油漆市场前景广阔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5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功能性油漆需求增加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水性油漆市场潜力巨大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6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环保型油漆需求增长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销售谈判技巧</a:t>
            </a:r>
            <a:endParaRPr lang="zh-CN" altLang="en-US"/>
          </a:p>
        </p:txBody>
      </p:sp>
      <p:sp>
        <p:nvSpPr>
          <p:cNvPr id="10495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https://d.book118.com/298141060001006040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+中文标题</vt:lpstr>
      <vt:lpstr>Office Theme</vt:lpstr>
      <vt:lpstr>油漆销售技能培训</vt:lpstr>
      <vt:lpstr>目录</vt:lpstr>
      <vt:lpstr>添加章节标题</vt:lpstr>
      <vt:lpstr>销售技巧概述</vt:lpstr>
      <vt:lpstr>PowerPoint Presentation</vt:lpstr>
      <vt:lpstr>了解客户需求</vt:lpstr>
      <vt:lpstr>产品特性介绍</vt:lpstr>
      <vt:lpstr>价格策略制定</vt:lpstr>
      <vt:lpstr>售后服务承诺</vt:lpstr>
      <vt:lpstr>油漆产品知识</vt:lpstr>
      <vt:lpstr>PowerPoint Presentation</vt:lpstr>
      <vt:lpstr>油漆种类及用途</vt:lpstr>
      <vt:lpstr>油漆性能指标</vt:lpstr>
      <vt:lpstr>油漆使用方法</vt:lpstr>
      <vt:lpstr>油漆市场趋势</vt:lpstr>
      <vt:lpstr>销售谈判技巧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2024-09-18T02:03:56.367</cp:lastPrinted>
  <dcterms:created xsi:type="dcterms:W3CDTF">2024-09-17T18:03:56Z</dcterms:created>
  <dcterms:modified xsi:type="dcterms:W3CDTF">2024-09-17T18:03:58Z</dcterms:modified>
</cp:coreProperties>
</file>