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40835-376B-4C58-9DB2-B5A8A46C8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699E1-D47B-45D2-A1C5-BB2B2BFC8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5964C-A6FC-4D35-ABA5-5F90C283E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77A16-C4C8-4E5D-82CB-801A56EDB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FBC1DB-ED1E-4941-B945-12DB7F2E6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105A82-E4DA-4327-A845-3BAD35720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3A80E9-B76B-4E43-91CC-67F27BBD7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B7061-69AD-4A69-8878-C7FA1A2D1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7D631-1C56-42CB-9033-C9CBEE369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CE59C-ABCF-46E2-9B80-AC25A7DDC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9CAC4-F7DE-4C25-8C8E-BFFE54A2F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4106113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食品营养卫生4.5人畜共患传染病与寄生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人畜共患传染病的概述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寄生虫病的概述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食品营养卫生在预防人畜共患传染病与寄生中的作用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人畜共患传染病与寄生的案例分析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00" r="9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17" b="29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强调食品营养卫生在预防和控制人畜共患传染病与寄生中的重要性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875" r="387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介绍人畜共患传染病与寄生的危害，提高公众对其的认识和防范意识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阐述本文的研究目的和意义，为相关领域的研究提供参考和借鉴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1" r="24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人畜共患传染病的定义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指由同一种病原体引起，流行病学上相互关联，在人类和动物之间自然传播的疫病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寄生的定义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指一种生物生活在另一种生物的体内或体表，从中摄取养分以维持生活的现象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根据病原体种类和传播途径的不同，人畜共患传染病可分为病毒性、细菌性、寄生虫性等；寄生则可根据寄生部位和方式的不同进行分类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人畜共患传染病与寄生的定义和分类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17" r="172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28" r="192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965" r="1696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0403" b="1040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食品营养卫生与人畜共患传染病的关系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食品是人畜共患传染病传播的重要途径之一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不良的食品卫生条件可促进人畜共患传染病的传播和流行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合理的营养和饮食可以增强人体免疫力，预防人畜共患传染病的发生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食品营养卫生措施在控制人畜共患传染病中具有重要作用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人畜共患传染病的概述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17" r="29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由狂犬病毒引起，通过动物咬伤或密切接触传播，表现为急性脑炎和神经症状。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狂犬病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禽流感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布鲁氏菌病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结核病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由禽流感病毒引起，主要感染禽类，但也能感染人类，导致呼吸系统症状。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由布鲁氏菌引起，通过接触感染动物或食用未煮熟的感染动物肉传播，表现为发热、多汗、关节痛等。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由结核分枝杆菌引起，可感染人类和多种动物，通过空气传播，导致肺部和全身性疾病。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常见的人畜共患传染病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人畜共患传染病主要通过直接接触感染动物、食用未煮熟的感染动物肉、吸入感染动物排泄物或分泌物中的病原体等途径传播。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人群对人畜共患传染病的易感性因病原体种类、暴露程度和免疫力等因素而异。一般来说，与动物密切接触的人群、从事畜牧业和屠宰业的人员、免疫力低下的人群等较易感染。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传播途径和易感人群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对动物进行定期检疫，及时发现和处理感染动物，防止病原体传播。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加强动物检疫和监管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注意个人卫生，勤洗手、避免接触感染动物和排泄物，不食用未煮熟的动物肉。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提高个人卫生意识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对动物饲养场所、屠宰场等环境进行定期消毒和通风，减少病原体滋生和传播。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加强环境消毒和通风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针对部分人畜共患传染病，可接种相应疫苗进行预防。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预防措施和控制方法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寄生虫病的概述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67" r="21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蛔虫病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钩虫病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疟疾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血吸虫病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常见的寄生虫病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由蛔虫寄生于人体小肠所致，常表现为腹痛、消化不良等症状。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由疟原虫感染所致，通过蚊子传播，表现为周期性发作的寒战、高热等症状。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由钩虫寄生于人体小肠所致，可导致贫血、营养不良等。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由血吸虫寄生于人体所致，可导致肝脾肿大、腹水等症状。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758" b="97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寄生虫的生活史复杂，一般包括卵、幼虫、成虫等阶段。它们通过不同的途径进入人体，如经口感染、皮肤感染等。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寄生虫的传播途径多种多样，包括粪-口传播、直接接触传播、媒介传播等。例如，蛔虫和钩虫主要通过粪-口途径传播；疟疾通过蚊子叮咬传播；血吸虫则通过接触疫水传播。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寄生虫的生活史和传播途径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https://d.book118.com/298141061137006035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2024-09-14T22:42:12.508</cp:lastPrinted>
  <dcterms:created xsi:type="dcterms:W3CDTF">2024-09-14T14:42:12Z</dcterms:created>
  <dcterms:modified xsi:type="dcterms:W3CDTF">2024-09-14T14:42:14Z</dcterms:modified>
</cp:coreProperties>
</file>