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61" r:id="rId2"/>
    <p:sldMasterId id="2147483666" r:id="rId3"/>
  </p:sldMasterIdLst>
  <p:notesMasterIdLst>
    <p:notesMasterId r:id="rId4"/>
  </p:notesMasterIdLst>
  <p:sldIdLst>
    <p:sldId id="259" r:id="rId5"/>
    <p:sldId id="262" r:id="rId6"/>
    <p:sldId id="265" r:id="rId7"/>
    <p:sldId id="268" r:id="rId8"/>
    <p:sldId id="271" r:id="rId9"/>
    <p:sldId id="274" r:id="rId10"/>
    <p:sldId id="277" r:id="rId11"/>
    <p:sldId id="280" r:id="rId12"/>
    <p:sldId id="283" r:id="rId13"/>
    <p:sldId id="286" r:id="rId14"/>
    <p:sldId id="289" r:id="rId15"/>
    <p:sldId id="292" r:id="rId16"/>
    <p:sldId id="295" r:id="rId17"/>
    <p:sldId id="298" r:id="rId18"/>
    <p:sldId id="301" r:id="rId19"/>
    <p:sldId id="304" r:id="rId20"/>
    <p:sldId id="307" r:id="rId21"/>
    <p:sldId id="310" r:id="rId22"/>
    <p:sldId id="313" r:id="rId23"/>
    <p:sldId id="316" r:id="rId24"/>
    <p:sldId id="319" r:id="rId25"/>
    <p:sldId id="321" r:id="rId26"/>
  </p:sldIdLst>
  <p:sldSz cx="12192000" cy="6858000"/>
  <p:notesSz cx="6858000" cy="9144000"/>
  <p:custDataLst>
    <p:tags r:id="rId2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6.xml" /><Relationship Id="rId11" Type="http://schemas.openxmlformats.org/officeDocument/2006/relationships/slide" Target="slides/slide7.xml" /><Relationship Id="rId12" Type="http://schemas.openxmlformats.org/officeDocument/2006/relationships/slide" Target="slides/slide8.xml" /><Relationship Id="rId13" Type="http://schemas.openxmlformats.org/officeDocument/2006/relationships/slide" Target="slides/slide9.xml" /><Relationship Id="rId14" Type="http://schemas.openxmlformats.org/officeDocument/2006/relationships/slide" Target="slides/slide10.xml" /><Relationship Id="rId15" Type="http://schemas.openxmlformats.org/officeDocument/2006/relationships/slide" Target="slides/slide11.xml" /><Relationship Id="rId16" Type="http://schemas.openxmlformats.org/officeDocument/2006/relationships/slide" Target="slides/slide12.xml" /><Relationship Id="rId17" Type="http://schemas.openxmlformats.org/officeDocument/2006/relationships/slide" Target="slides/slide13.xml" /><Relationship Id="rId18" Type="http://schemas.openxmlformats.org/officeDocument/2006/relationships/slide" Target="slides/slide14.xml" /><Relationship Id="rId19" Type="http://schemas.openxmlformats.org/officeDocument/2006/relationships/slide" Target="slides/slide15.xml" /><Relationship Id="rId2" Type="http://schemas.openxmlformats.org/officeDocument/2006/relationships/slideMaster" Target="slideMasters/slideMaster2.xml" /><Relationship Id="rId20" Type="http://schemas.openxmlformats.org/officeDocument/2006/relationships/slide" Target="slides/slide16.xml" /><Relationship Id="rId21" Type="http://schemas.openxmlformats.org/officeDocument/2006/relationships/slide" Target="slides/slide17.xml" /><Relationship Id="rId22" Type="http://schemas.openxmlformats.org/officeDocument/2006/relationships/slide" Target="slides/slide18.xml" /><Relationship Id="rId23" Type="http://schemas.openxmlformats.org/officeDocument/2006/relationships/slide" Target="slides/slide19.xml" /><Relationship Id="rId24" Type="http://schemas.openxmlformats.org/officeDocument/2006/relationships/slide" Target="slides/slide20.xml" /><Relationship Id="rId25" Type="http://schemas.openxmlformats.org/officeDocument/2006/relationships/slide" Target="slides/slide21.xml" /><Relationship Id="rId26" Type="http://schemas.openxmlformats.org/officeDocument/2006/relationships/slide" Target="slides/slide22.xml" /><Relationship Id="rId27" Type="http://schemas.openxmlformats.org/officeDocument/2006/relationships/tags" Target="tags/tag1.xml" /><Relationship Id="rId28" Type="http://schemas.openxmlformats.org/officeDocument/2006/relationships/presProps" Target="presProps.xml" /><Relationship Id="rId29" Type="http://schemas.openxmlformats.org/officeDocument/2006/relationships/viewProps" Target="viewProps.xml" /><Relationship Id="rId3" Type="http://schemas.openxmlformats.org/officeDocument/2006/relationships/slideMaster" Target="slideMasters/slideMaster3.xml" /><Relationship Id="rId30" Type="http://schemas.openxmlformats.org/officeDocument/2006/relationships/theme" Target="theme/theme1.xml" /><Relationship Id="rId31" Type="http://schemas.openxmlformats.org/officeDocument/2006/relationships/tableStyles" Target="tableStyles.xml" /><Relationship Id="rId4" Type="http://schemas.openxmlformats.org/officeDocument/2006/relationships/notesMaster" Target="notesMasters/notesMaster1.xml" /><Relationship Id="rId5" Type="http://schemas.openxmlformats.org/officeDocument/2006/relationships/slide" Target="slides/slide1.xml" /><Relationship Id="rId6" Type="http://schemas.openxmlformats.org/officeDocument/2006/relationships/slide" Target="slides/slide2.xml" /><Relationship Id="rId7" Type="http://schemas.openxmlformats.org/officeDocument/2006/relationships/slide" Target="slides/slide3.xml" /><Relationship Id="rId8" Type="http://schemas.openxmlformats.org/officeDocument/2006/relationships/slide" Target="slides/slide4.xml" /><Relationship Id="rId9" Type="http://schemas.openxmlformats.org/officeDocument/2006/relationships/slide" Target="slides/slide5.xml" /></Relationships>
</file>

<file path=ppt/notesMasters/_rels/notesMaster1.xml.rels>&#65279;<?xml version="1.0" encoding="utf-8" standalone="yes"?><Relationships xmlns="http://schemas.openxmlformats.org/package/2006/relationships"><Relationship Id="rId1" Type="http://schemas.openxmlformats.org/officeDocument/2006/relationships/theme" Target="../theme/theme4.xml" /></Relationships>
</file>

<file path=ppt/notesMasters/notesMaster1.xml><?xml version="1.0" encoding="utf-8"?>
<p:notes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66" name="PlaceHolder 1"/>
          <p:cNvSpPr>
            <a:spLocks noGrp="1"/>
          </p:cNvSpPr>
          <p:nvPr>
            <p:ph type="sldImg"/>
          </p:nvPr>
        </p:nvSpPr>
        <p:spPr>
          <a:xfrm>
            <a:off x="216000" y="812520"/>
            <a:ext cx="7127280" cy="4008960"/>
          </a:xfrm>
          <a:prstGeom prst="rect">
            <a:avLst/>
          </a:prstGeom>
          <a:noFill/>
          <a:ln w="0">
            <a:noFill/>
          </a:ln>
        </p:spPr>
      </p:sp>
      <p:sp>
        <p:nvSpPr>
          <p:cNvPr id="67" name="PlaceHolder 2"/>
          <p:cNvSpPr>
            <a:spLocks noGrp="1"/>
          </p:cNvSpPr>
          <p:nvPr>
            <p:ph type="body" idx="37"/>
          </p:nvPr>
        </p:nvSpPr>
        <p:spPr>
          <a:xfrm>
            <a:off x="756000" y="5078520"/>
            <a:ext cx="6047640" cy="4811040"/>
          </a:xfrm>
          <a:prstGeom prst="rect">
            <a:avLst/>
          </a:prstGeom>
          <a:noFill/>
          <a:ln w="0">
            <a:noFill/>
          </a:ln>
        </p:spPr>
        <p:txBody>
          <a:bodyPr lIns="0" tIns="0" rIns="0" bIns="0" anchor="t">
            <a:noAutofit/>
          </a:bodyPr>
          <a:lstStyle/>
          <a:p>
            <a:pPr marL="216000" indent="-216000">
              <a:buNone/>
            </a:pPr>
            <a:r>
              <a:rPr lang="zh-CN" sz="2000" b="0" strike="noStrike" spc="-1">
                <a:solidFill>
                  <a:srgbClr val="000000"/>
                </a:solidFill>
                <a:latin typeface="Arial"/>
              </a:rPr>
              <a:t>点击编辑备注格式</a:t>
            </a:r>
            <a:endParaRPr lang="en-US" sz="2000" b="0" strike="noStrike" spc="-1">
              <a:solidFill>
                <a:srgbClr val="000000"/>
              </a:solidFill>
              <a:latin typeface="Arial"/>
            </a:endParaRPr>
          </a:p>
        </p:txBody>
      </p:sp>
      <p:sp>
        <p:nvSpPr>
          <p:cNvPr id="68" name="PlaceHolder 3"/>
          <p:cNvSpPr>
            <a:spLocks noGrp="1"/>
          </p:cNvSpPr>
          <p:nvPr>
            <p:ph type="hdr" idx="38"/>
          </p:nvPr>
        </p:nvSpPr>
        <p:spPr>
          <a:xfrm>
            <a:off x="0" y="0"/>
            <a:ext cx="3280680" cy="534240"/>
          </a:xfrm>
          <a:prstGeom prst="rect">
            <a:avLst/>
          </a:prstGeom>
          <a:noFill/>
          <a:ln w="0">
            <a:noFill/>
          </a:ln>
        </p:spPr>
        <p:txBody>
          <a:bodyPr lIns="0" tIns="0" rIns="0" bIns="0" anchor="t">
            <a:noAutofit/>
          </a:bodyPr>
          <a:lstStyle/>
          <a:p>
            <a:pPr indent="0">
              <a:buNone/>
            </a:pPr>
            <a:r>
              <a:rPr lang="en-US" sz="1400" b="0" strike="noStrike" spc="-1">
                <a:solidFill>
                  <a:srgbClr val="000000"/>
                </a:solidFill>
                <a:latin typeface="Times New Roman"/>
              </a:rPr>
              <a:t>&lt;页眉&gt;</a:t>
            </a:r>
            <a:endParaRPr lang="en-US" sz="1400" b="0" strike="noStrike" spc="-1">
              <a:solidFill>
                <a:srgbClr val="000000"/>
              </a:solidFill>
              <a:latin typeface="Times New Roman"/>
            </a:endParaRPr>
          </a:p>
        </p:txBody>
      </p:sp>
      <p:sp>
        <p:nvSpPr>
          <p:cNvPr id="69" name="PlaceHolder 4"/>
          <p:cNvSpPr>
            <a:spLocks noGrp="1"/>
          </p:cNvSpPr>
          <p:nvPr>
            <p:ph type="dt" idx="34"/>
          </p:nvPr>
        </p:nvSpPr>
        <p:spPr>
          <a:xfrm>
            <a:off x="4278960" y="0"/>
            <a:ext cx="3280680" cy="534240"/>
          </a:xfrm>
          <a:prstGeom prst="rect">
            <a:avLst/>
          </a:prstGeom>
          <a:noFill/>
          <a:ln w="0">
            <a:noFill/>
          </a:ln>
        </p:spPr>
        <p:txBody>
          <a:bodyPr lIns="0" tIns="0" rIns="0" bIns="0" anchor="t">
            <a:noAutofit/>
          </a:bodyPr>
          <a:lstStyle>
            <a:lvl1pPr indent="0" algn="r">
              <a:buNone/>
              <a:defRPr lang="en-US" sz="1400" b="0" strike="noStrike" spc="-1">
                <a:solidFill>
                  <a:srgbClr val="000000"/>
                </a:solidFill>
                <a:latin typeface="Times New Roman"/>
              </a:defRPr>
            </a:lvl1pPr>
          </a:lstStyle>
          <a:p>
            <a:pPr indent="0" algn="r">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70" name="PlaceHolder 5"/>
          <p:cNvSpPr>
            <a:spLocks noGrp="1"/>
          </p:cNvSpPr>
          <p:nvPr>
            <p:ph type="ftr" idx="35"/>
          </p:nvPr>
        </p:nvSpPr>
        <p:spPr>
          <a:xfrm>
            <a:off x="0" y="10157400"/>
            <a:ext cx="3280680" cy="534240"/>
          </a:xfrm>
          <a:prstGeom prst="rect">
            <a:avLst/>
          </a:prstGeom>
          <a:noFill/>
          <a:ln w="0">
            <a:noFill/>
          </a:ln>
        </p:spPr>
        <p:txBody>
          <a:bodyPr lIns="0" tIns="0" rIns="0" bIns="0" anchor="b">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71" name="PlaceHolder 6"/>
          <p:cNvSpPr>
            <a:spLocks noGrp="1"/>
          </p:cNvSpPr>
          <p:nvPr>
            <p:ph type="sldNum" idx="36"/>
          </p:nvPr>
        </p:nvSpPr>
        <p:spPr>
          <a:xfrm>
            <a:off x="4278960" y="10157400"/>
            <a:ext cx="3280680" cy="534240"/>
          </a:xfrm>
          <a:prstGeom prst="rect">
            <a:avLst/>
          </a:prstGeom>
          <a:noFill/>
          <a:ln w="0">
            <a:noFill/>
          </a:ln>
        </p:spPr>
        <p:txBody>
          <a:bodyPr lIns="0" tIns="0" rIns="0" bIns="0" anchor="b">
            <a:noAutofit/>
          </a:bodyPr>
          <a:lstStyle>
            <a:lvl1pPr indent="0" algn="r">
              <a:buNone/>
              <a:defRPr lang="en-US" sz="1400" b="0" strike="noStrike" spc="-1">
                <a:solidFill>
                  <a:srgbClr val="000000"/>
                </a:solidFill>
                <a:latin typeface="Times New Roman"/>
              </a:defRPr>
            </a:lvl1pPr>
          </a:lstStyle>
          <a:p>
            <a:pPr indent="0" algn="r">
              <a:buNone/>
            </a:pPr>
            <a:fld id="{3C68846A-1B84-454F-ADAD-A23B9152596D}" type="slidenum">
              <a:rPr lang="en-US" sz="1400" b="0" strike="noStrike" spc="-1">
                <a:solidFill>
                  <a:srgbClr val="000000"/>
                </a:solidFill>
                <a:latin typeface="Times New Roman"/>
              </a:rPr>
              <a:t>&lt;编号&gt;</a:t>
            </a:fld>
            <a:endParaRPr lang="en-US" sz="1400" b="0" strike="noStrike" spc="-1">
              <a:solidFill>
                <a:srgbClr val="000000"/>
              </a:solidFill>
              <a:latin typeface="Times New Roman"/>
            </a:endParaRPr>
          </a:p>
        </p:txBody>
      </p:sp>
    </p:spTree>
  </p:cSld>
  <p:clrMap bg1="lt1" tx1="dk1" bg2="lt2" tx2="dk2" accent1="accent1" accent2="accent2" accent3="accent3" accent4="accent4" accent5="accent5" accent6="accent6" hlink="hlink" folHlink="folHlink"/>
  <p:notesStyle/>
</p:notesMaster>
</file>

<file path=ppt/notesSlides/_rels/notesSlide1.xml.rels>&#65279;<?xml version="1.0" encoding="utf-8" standalone="yes"?><Relationships xmlns="http://schemas.openxmlformats.org/package/2006/relationships"><Relationship Id="rId1" Type="http://schemas.openxmlformats.org/officeDocument/2006/relationships/slide" Target="../slides/slide2.xml" /><Relationship Id="rId2" Type="http://schemas.openxmlformats.org/officeDocument/2006/relationships/notesMaster" Target="../notesMasters/notesMaster1.xml" /></Relationships>
</file>

<file path=ppt/notesSlides/_rels/notesSlide2.xml.rels>&#65279;<?xml version="1.0" encoding="utf-8" standalone="yes"?><Relationships xmlns="http://schemas.openxmlformats.org/package/2006/relationships"><Relationship Id="rId1" Type="http://schemas.openxmlformats.org/officeDocument/2006/relationships/slide" Target="../slides/slide3.xml" /><Relationship Id="rId2" Type="http://schemas.openxmlformats.org/officeDocument/2006/relationships/notesMaster" Target="../notesMasters/notesMaster1.xml" /></Relationships>
</file>

<file path=ppt/notesSlides/_rels/notesSlide3.xml.rels>&#65279;<?xml version="1.0" encoding="utf-8" standalone="yes"?><Relationships xmlns="http://schemas.openxmlformats.org/package/2006/relationships"><Relationship Id="rId1" Type="http://schemas.openxmlformats.org/officeDocument/2006/relationships/slide" Target="../slides/slide8.xml" /><Relationship Id="rId2" Type="http://schemas.openxmlformats.org/officeDocument/2006/relationships/notesMaster" Target="../notesMasters/notesMaster1.xml" /></Relationships>
</file>

<file path=ppt/notesSlides/_rels/notesSlide4.xml.rels>&#65279;<?xml version="1.0" encoding="utf-8" standalone="yes"?><Relationships xmlns="http://schemas.openxmlformats.org/package/2006/relationships"><Relationship Id="rId1" Type="http://schemas.openxmlformats.org/officeDocument/2006/relationships/slide" Target="../slides/slide9.xml" /><Relationship Id="rId2" Type="http://schemas.openxmlformats.org/officeDocument/2006/relationships/notesMaster" Target="../notesMasters/notesMaster1.xml" /></Relationships>
</file>

<file path=ppt/notesSlides/_rels/notesSlide5.xml.rels>&#65279;<?xml version="1.0" encoding="utf-8" standalone="yes"?><Relationships xmlns="http://schemas.openxmlformats.org/package/2006/relationships"><Relationship Id="rId1" Type="http://schemas.openxmlformats.org/officeDocument/2006/relationships/slide" Target="../slides/slide14.xml" /><Relationship Id="rId2" Type="http://schemas.openxmlformats.org/officeDocument/2006/relationships/notesMaster" Target="../notesMasters/notesMaster1.xml" /></Relationships>
</file>

<file path=ppt/notesSlides/_rels/notesSlide6.xml.rels>&#65279;<?xml version="1.0" encoding="utf-8" standalone="yes"?><Relationships xmlns="http://schemas.openxmlformats.org/package/2006/relationships"><Relationship Id="rId1" Type="http://schemas.openxmlformats.org/officeDocument/2006/relationships/slide" Target="../slides/slide19.xml" /><Relationship Id="rId2" Type="http://schemas.openxmlformats.org/officeDocument/2006/relationships/notesMaster" Target="../notesMasters/notesMaster1.xml" /></Relationships>
</file>

<file path=ppt/notesSlides/_rels/notesSlide7.xml.rels>&#65279;<?xml version="1.0" encoding="utf-8" standalone="yes"?><Relationships xmlns="http://schemas.openxmlformats.org/package/2006/relationships"><Relationship Id="rId1" Type="http://schemas.openxmlformats.org/officeDocument/2006/relationships/slide" Target="../slides/slide20.xml" /><Relationship Id="rId2" Type="http://schemas.openxmlformats.org/officeDocument/2006/relationships/notesMaster" Target="../notesMasters/notesMaster1.xml" /></Relationships>
</file>

<file path=ppt/notesSlides/_rels/notesSlide8.xml.rels>&#65279;<?xml version="1.0" encoding="utf-8" standalone="yes"?><Relationships xmlns="http://schemas.openxmlformats.org/package/2006/relationships"><Relationship Id="rId1" Type="http://schemas.openxmlformats.org/officeDocument/2006/relationships/slide" Target="../slides/slide21.xml" /><Relationship Id="rId2"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455" name="PlaceHolder 1"/>
          <p:cNvSpPr>
            <a:spLocks noGrp="1"/>
          </p:cNvSpPr>
          <p:nvPr>
            <p:ph type="sldImg"/>
          </p:nvPr>
        </p:nvSpPr>
        <p:spPr>
          <a:xfrm>
            <a:off x="685800" y="1143000"/>
            <a:ext cx="5486040" cy="3085920"/>
          </a:xfrm>
          <a:prstGeom prst="rect">
            <a:avLst/>
          </a:prstGeom>
          <a:ln w="0">
            <a:noFill/>
          </a:ln>
        </p:spPr>
      </p:sp>
      <p:sp>
        <p:nvSpPr>
          <p:cNvPr id="456" name="PlaceHolder 2"/>
          <p:cNvSpPr>
            <a:spLocks noGrp="1"/>
          </p:cNvSpPr>
          <p:nvPr>
            <p:ph type="body" idx="38"/>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457" name="PlaceHolder 3"/>
          <p:cNvSpPr>
            <a:spLocks noGrp="1"/>
          </p:cNvSpPr>
          <p:nvPr>
            <p:ph type="sldNum" idx="37"/>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458" name="PlaceHolder 1"/>
          <p:cNvSpPr>
            <a:spLocks noGrp="1"/>
          </p:cNvSpPr>
          <p:nvPr>
            <p:ph type="sldImg"/>
          </p:nvPr>
        </p:nvSpPr>
        <p:spPr>
          <a:xfrm>
            <a:off x="685800" y="1143000"/>
            <a:ext cx="5486040" cy="3085920"/>
          </a:xfrm>
          <a:prstGeom prst="rect">
            <a:avLst/>
          </a:prstGeom>
          <a:ln w="0">
            <a:noFill/>
          </a:ln>
        </p:spPr>
      </p:sp>
      <p:sp>
        <p:nvSpPr>
          <p:cNvPr id="459" name="PlaceHolder 2"/>
          <p:cNvSpPr>
            <a:spLocks noGrp="1"/>
          </p:cNvSpPr>
          <p:nvPr>
            <p:ph type="body" idx="39"/>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460" name="PlaceHolder 3"/>
          <p:cNvSpPr>
            <a:spLocks noGrp="1"/>
          </p:cNvSpPr>
          <p:nvPr>
            <p:ph type="sldNum" idx="38"/>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461" name="PlaceHolder 1"/>
          <p:cNvSpPr>
            <a:spLocks noGrp="1"/>
          </p:cNvSpPr>
          <p:nvPr>
            <p:ph type="sldImg"/>
          </p:nvPr>
        </p:nvSpPr>
        <p:spPr>
          <a:xfrm>
            <a:off x="685800" y="1143000"/>
            <a:ext cx="5486040" cy="3085920"/>
          </a:xfrm>
          <a:prstGeom prst="rect">
            <a:avLst/>
          </a:prstGeom>
          <a:ln w="0">
            <a:noFill/>
          </a:ln>
        </p:spPr>
      </p:sp>
      <p:sp>
        <p:nvSpPr>
          <p:cNvPr id="462" name="PlaceHolder 2"/>
          <p:cNvSpPr>
            <a:spLocks noGrp="1"/>
          </p:cNvSpPr>
          <p:nvPr>
            <p:ph type="body" idx="40"/>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463" name="PlaceHolder 3"/>
          <p:cNvSpPr>
            <a:spLocks noGrp="1"/>
          </p:cNvSpPr>
          <p:nvPr>
            <p:ph type="sldNum" idx="39"/>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464" name="PlaceHolder 1"/>
          <p:cNvSpPr>
            <a:spLocks noGrp="1"/>
          </p:cNvSpPr>
          <p:nvPr>
            <p:ph type="sldImg"/>
          </p:nvPr>
        </p:nvSpPr>
        <p:spPr>
          <a:xfrm>
            <a:off x="685800" y="1143000"/>
            <a:ext cx="5486040" cy="3085920"/>
          </a:xfrm>
          <a:prstGeom prst="rect">
            <a:avLst/>
          </a:prstGeom>
          <a:ln w="0">
            <a:noFill/>
          </a:ln>
        </p:spPr>
      </p:sp>
      <p:sp>
        <p:nvSpPr>
          <p:cNvPr id="465" name="PlaceHolder 2"/>
          <p:cNvSpPr>
            <a:spLocks noGrp="1"/>
          </p:cNvSpPr>
          <p:nvPr>
            <p:ph type="body" idx="41"/>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466" name="PlaceHolder 3"/>
          <p:cNvSpPr>
            <a:spLocks noGrp="1"/>
          </p:cNvSpPr>
          <p:nvPr>
            <p:ph type="sldNum" idx="40"/>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467" name="PlaceHolder 1"/>
          <p:cNvSpPr>
            <a:spLocks noGrp="1"/>
          </p:cNvSpPr>
          <p:nvPr>
            <p:ph type="sldImg"/>
          </p:nvPr>
        </p:nvSpPr>
        <p:spPr>
          <a:xfrm>
            <a:off x="685800" y="1143000"/>
            <a:ext cx="5486040" cy="3085920"/>
          </a:xfrm>
          <a:prstGeom prst="rect">
            <a:avLst/>
          </a:prstGeom>
          <a:ln w="0">
            <a:noFill/>
          </a:ln>
        </p:spPr>
      </p:sp>
      <p:sp>
        <p:nvSpPr>
          <p:cNvPr id="468" name="PlaceHolder 2"/>
          <p:cNvSpPr>
            <a:spLocks noGrp="1"/>
          </p:cNvSpPr>
          <p:nvPr>
            <p:ph type="body" idx="42"/>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469" name="PlaceHolder 3"/>
          <p:cNvSpPr>
            <a:spLocks noGrp="1"/>
          </p:cNvSpPr>
          <p:nvPr>
            <p:ph type="sldNum" idx="41"/>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470" name="PlaceHolder 1"/>
          <p:cNvSpPr>
            <a:spLocks noGrp="1"/>
          </p:cNvSpPr>
          <p:nvPr>
            <p:ph type="sldImg"/>
          </p:nvPr>
        </p:nvSpPr>
        <p:spPr>
          <a:xfrm>
            <a:off x="685800" y="1143000"/>
            <a:ext cx="5486040" cy="3085920"/>
          </a:xfrm>
          <a:prstGeom prst="rect">
            <a:avLst/>
          </a:prstGeom>
          <a:ln w="0">
            <a:noFill/>
          </a:ln>
        </p:spPr>
      </p:sp>
      <p:sp>
        <p:nvSpPr>
          <p:cNvPr id="471" name="PlaceHolder 2"/>
          <p:cNvSpPr>
            <a:spLocks noGrp="1"/>
          </p:cNvSpPr>
          <p:nvPr>
            <p:ph type="body" idx="43"/>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472" name="PlaceHolder 3"/>
          <p:cNvSpPr>
            <a:spLocks noGrp="1"/>
          </p:cNvSpPr>
          <p:nvPr>
            <p:ph type="sldNum" idx="42"/>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473" name="PlaceHolder 1"/>
          <p:cNvSpPr>
            <a:spLocks noGrp="1"/>
          </p:cNvSpPr>
          <p:nvPr>
            <p:ph type="sldImg"/>
          </p:nvPr>
        </p:nvSpPr>
        <p:spPr>
          <a:xfrm>
            <a:off x="685800" y="1143000"/>
            <a:ext cx="5486040" cy="3085920"/>
          </a:xfrm>
          <a:prstGeom prst="rect">
            <a:avLst/>
          </a:prstGeom>
          <a:ln w="0">
            <a:noFill/>
          </a:ln>
        </p:spPr>
      </p:sp>
      <p:sp>
        <p:nvSpPr>
          <p:cNvPr id="474" name="PlaceHolder 2"/>
          <p:cNvSpPr>
            <a:spLocks noGrp="1"/>
          </p:cNvSpPr>
          <p:nvPr>
            <p:ph type="body" idx="44"/>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475" name="PlaceHolder 3"/>
          <p:cNvSpPr>
            <a:spLocks noGrp="1"/>
          </p:cNvSpPr>
          <p:nvPr>
            <p:ph type="sldNum" idx="43"/>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476" name="PlaceHolder 1"/>
          <p:cNvSpPr>
            <a:spLocks noGrp="1"/>
          </p:cNvSpPr>
          <p:nvPr>
            <p:ph type="sldImg"/>
          </p:nvPr>
        </p:nvSpPr>
        <p:spPr>
          <a:xfrm>
            <a:off x="685800" y="1143000"/>
            <a:ext cx="5486040" cy="3085920"/>
          </a:xfrm>
          <a:prstGeom prst="rect">
            <a:avLst/>
          </a:prstGeom>
          <a:ln w="0">
            <a:noFill/>
          </a:ln>
        </p:spPr>
      </p:sp>
      <p:sp>
        <p:nvSpPr>
          <p:cNvPr id="477" name="PlaceHolder 2"/>
          <p:cNvSpPr>
            <a:spLocks noGrp="1"/>
          </p:cNvSpPr>
          <p:nvPr>
            <p:ph type="body" idx="45"/>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478" name="PlaceHolder 3"/>
          <p:cNvSpPr>
            <a:spLocks noGrp="1"/>
          </p:cNvSpPr>
          <p:nvPr>
            <p:ph type="sldNum" idx="44"/>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3.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C9A0B7C7-F110-4DB4-8FCF-C9B4015DCD1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32E0B6A-6246-44EA-B7E8-B36BDBF130E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FD85CA47-686A-4282-8C31-27DD8803E3F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6276E010-6644-41C3-83FF-17FC153DAB7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04A20550-7774-4FC5-97CA-C76508A81B87}"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E5354F79-79BC-464A-912D-3CA99471FB6C}"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0336D24D-D091-4D37-8DE7-CE6FA71B976C}"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03C663A0-A5A3-44FD-B0FA-88289629C9D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707AE500-7B57-4192-AEE2-AC1356C2B03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D000B90-C80A-4EAB-AF27-33C06113378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12539E7-0BF1-412F-9C1E-F6A4AF5B9D2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标题幻灯片">
    <p:spTree>
      <p:nvGrpSpPr>
        <p:cNvPr id="1" name=""/>
        <p:cNvGrpSpPr/>
        <p:nvPr/>
      </p:nvGrpSpPr>
      <p:grpSpPr>
        <a:xfrm>
          <a:off x="0" y="0"/>
          <a:ext cx="0" cy="0"/>
        </a:xfrm>
      </p:grpSpPr>
      <p:sp>
        <p:nvSpPr>
          <p:cNvPr id="5" name="PlaceHolder 1"/>
          <p:cNvSpPr>
            <a:spLocks noGrp="1"/>
          </p:cNvSpPr>
          <p:nvPr>
            <p:ph type="title"/>
          </p:nvPr>
        </p:nvSpPr>
        <p:spPr>
          <a:xfrm>
            <a:off x="1198800" y="2484000"/>
            <a:ext cx="9798840" cy="1018440"/>
          </a:xfrm>
          <a:prstGeom prst="rect">
            <a:avLst/>
          </a:prstGeom>
          <a:noFill/>
          <a:ln w="0">
            <a:noFill/>
          </a:ln>
        </p:spPr>
        <p:txBody>
          <a:bodyPr lIns="0" tIns="0" rIns="0" bIns="0" anchor="ctr">
            <a:noAutofit/>
          </a:bodyPr>
          <a:lstStyle/>
          <a:p>
            <a:pPr indent="0">
              <a:buNone/>
            </a:pPr>
            <a:endParaRPr lang="en-US" sz="1800" b="0" strike="noStrike" spc="-1">
              <a:solidFill>
                <a:schemeClr val="dk1"/>
              </a:solidFill>
              <a:latin typeface="Arial"/>
            </a:endParaRPr>
          </a:p>
        </p:txBody>
      </p:sp>
      <p:sp>
        <p:nvSpPr>
          <p:cNvPr id="6" name="PlaceHolder 2"/>
          <p:cNvSpPr>
            <a:spLocks noGrp="1"/>
          </p:cNvSpPr>
          <p:nvPr>
            <p:ph type="subTitle" idx="4"/>
          </p:nvPr>
        </p:nvSpPr>
        <p:spPr>
          <a:xfrm>
            <a:off x="1198800" y="3526920"/>
            <a:ext cx="9798840" cy="538200"/>
          </a:xfrm>
          <a:prstGeom prst="rect">
            <a:avLst/>
          </a:prstGeom>
          <a:noFill/>
          <a:ln w="0">
            <a:noFill/>
          </a:ln>
        </p:spPr>
        <p:txBody>
          <a:bodyPr lIns="0" tIns="0" rIns="0" bIns="0" anchor="ctr">
            <a:noAutofit/>
          </a:bodyPr>
          <a:lstStyle/>
          <a:p>
            <a:pPr indent="0" algn="ctr">
              <a:buNone/>
            </a:pPr>
            <a:endParaRPr lang="en-US" sz="3200" b="0" strike="noStrike" spc="-1">
              <a:solidFill>
                <a:srgbClr val="000000"/>
              </a:solidFill>
              <a:latin typeface="Arial"/>
            </a:endParaRPr>
          </a:p>
        </p:txBody>
      </p:sp>
      <p:sp>
        <p:nvSpPr>
          <p:cNvPr id="4" name="PlaceHolder 3"/>
          <p:cNvSpPr>
            <a:spLocks noGrp="1"/>
          </p:cNvSpPr>
          <p:nvPr>
            <p:ph type="ftr" idx="2"/>
          </p:nvPr>
        </p:nvSpPr>
        <p:spPr/>
        <p:txBody>
          <a:bodyPr/>
          <a:lstStyle/>
          <a:p>
            <a:r>
              <a:t>Footer</a:t>
            </a:r>
          </a:p>
        </p:txBody>
      </p:sp>
      <p:sp>
        <p:nvSpPr>
          <p:cNvPr id="7" name="PlaceHolder 4"/>
          <p:cNvSpPr>
            <a:spLocks noGrp="1"/>
          </p:cNvSpPr>
          <p:nvPr>
            <p:ph type="sldNum" idx="3"/>
          </p:nvPr>
        </p:nvSpPr>
        <p:spPr/>
        <p:txBody>
          <a:bodyPr/>
          <a:lstStyle/>
          <a:p>
            <a:fld id="{1F2CA060-016B-47CD-9628-BD25FCEDB973}" type="slidenum">
              <a:t>&lt;#&gt;</a:t>
            </a:fld>
          </a:p>
        </p:txBody>
      </p:sp>
      <p:sp>
        <p:nvSpPr>
          <p:cNvPr id="8" name="PlaceHolder 5"/>
          <p:cNvSpPr>
            <a:spLocks noGrp="1"/>
          </p:cNvSpPr>
          <p:nvPr>
            <p:ph type="dt" idx="1"/>
          </p:nvPr>
        </p:nvSpPr>
        <p:spPr/>
        <p:txBody>
          <a:bodyPr/>
          <a:lstStyle/>
          <a:p>
            <a:endParaRPr lang="zh-CN"/>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空白">
    <p:spTree>
      <p:nvGrpSpPr>
        <p:cNvPr id="1" name=""/>
        <p:cNvGrpSpPr/>
        <p:nvPr/>
      </p:nvGrpSpPr>
      <p:grpSpPr>
        <a:xfrm>
          <a:off x="0" y="0"/>
          <a:ext cx="0" cy="0"/>
        </a:xfrm>
      </p:grpSpPr>
      <p:sp>
        <p:nvSpPr>
          <p:cNvPr id="2" name="PlaceHolder 1"/>
          <p:cNvSpPr>
            <a:spLocks noGrp="1"/>
          </p:cNvSpPr>
          <p:nvPr>
            <p:ph type="ftr" idx="26"/>
          </p:nvPr>
        </p:nvSpPr>
        <p:spPr/>
        <p:txBody>
          <a:bodyPr/>
          <a:lstStyle/>
          <a:p>
            <a:r>
              <a:t>Footer</a:t>
            </a:r>
          </a:p>
        </p:txBody>
      </p:sp>
      <p:sp>
        <p:nvSpPr>
          <p:cNvPr id="3" name="PlaceHolder 2"/>
          <p:cNvSpPr>
            <a:spLocks noGrp="1"/>
          </p:cNvSpPr>
          <p:nvPr>
            <p:ph type="sldNum" idx="27"/>
          </p:nvPr>
        </p:nvSpPr>
        <p:spPr/>
        <p:txBody>
          <a:bodyPr/>
          <a:lstStyle/>
          <a:p>
            <a:fld id="{07AAB997-6FE6-4444-8F89-CBEE8DBE5424}" type="slidenum">
              <a:t>&lt;#&gt;</a:t>
            </a:fld>
          </a:p>
        </p:txBody>
      </p:sp>
      <p:sp>
        <p:nvSpPr>
          <p:cNvPr id="4" name="PlaceHolder 3"/>
          <p:cNvSpPr>
            <a:spLocks noGrp="1"/>
          </p:cNvSpPr>
          <p:nvPr>
            <p:ph type="dt" idx="25"/>
          </p:nvPr>
        </p:nvSpPr>
        <p:spPr/>
        <p:txBody>
          <a:bodyPr/>
          <a:lstStyle/>
          <a:p>
            <a:endParaRPr lang="zh-CN"/>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theme" Target="../theme/theme2.xml" /></Relationships>
</file>

<file path=ppt/slideMasters/_rels/slideMaster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theme" Target="../theme/theme3.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rgbClr val="FFFFFF"/>
        </a:solidFill>
      </p:bgPr>
    </p:bg>
    <p:spTree>
      <p:nvGrpSpPr>
        <p:cNvPr id="1" name=""/>
        <p:cNvGrpSpPr/>
        <p:nvPr/>
      </p:nvGrpSpPr>
      <p:grpSpPr>
        <a:xfrm>
          <a:off x="0" y="0"/>
          <a:ext cx="0" cy="0"/>
        </a:xfrm>
      </p:grpSpPr>
      <p:sp>
        <p:nvSpPr>
          <p:cNvPr id="5" name="PlaceHolder 1"/>
          <p:cNvSpPr>
            <a:spLocks noGrp="1"/>
          </p:cNvSpPr>
          <p:nvPr>
            <p:ph type="title"/>
          </p:nvPr>
        </p:nvSpPr>
        <p:spPr>
          <a:xfrm>
            <a:off x="1198800" y="914400"/>
            <a:ext cx="9798840" cy="2570040"/>
          </a:xfrm>
          <a:prstGeom prst="rect">
            <a:avLst/>
          </a:prstGeom>
          <a:noFill/>
          <a:ln w="0">
            <a:noFill/>
          </a:ln>
        </p:spPr>
        <p:txBody>
          <a:bodyPr lIns="90000" tIns="46800" rIns="90000" bIns="46800" anchor="b">
            <a:normAutofit/>
          </a:bodyPr>
          <a:lstStyle/>
          <a:p>
            <a:pPr indent="0" algn="ctr" defTabSz="914400">
              <a:lnSpc>
                <a:spcPct val="100000"/>
              </a:lnSpc>
              <a:buNone/>
            </a:pPr>
            <a:r>
              <a:rPr lang="zh-CN" sz="6000" b="1" strike="noStrike" spc="299">
                <a:solidFill>
                  <a:schemeClr val="dk1">
                    <a:lumMod val="85000"/>
                    <a:lumOff val="15000"/>
                  </a:schemeClr>
                </a:solidFill>
                <a:latin typeface="Arial"/>
                <a:ea typeface="微软雅黑"/>
              </a:rPr>
              <a:t>单击此处编辑母版标题样式</a:t>
            </a:r>
            <a:endParaRPr lang="en-US" sz="6000" b="0" strike="noStrike" spc="-1">
              <a:solidFill>
                <a:schemeClr val="dk1"/>
              </a:solidFill>
              <a:latin typeface="Arial"/>
            </a:endParaRPr>
          </a:p>
        </p:txBody>
      </p:sp>
      <p:sp>
        <p:nvSpPr>
          <p:cNvPr id="6" name="PlaceHolder 2"/>
          <p:cNvSpPr>
            <a:spLocks noGrp="1"/>
          </p:cNvSpPr>
          <p:nvPr>
            <p:ph type="dt" idx="1"/>
          </p:nvPr>
        </p:nvSpPr>
        <p:spPr>
          <a:xfrm>
            <a:off x="612000" y="6314400"/>
            <a:ext cx="2699640" cy="316440"/>
          </a:xfrm>
          <a:prstGeom prst="rect">
            <a:avLst/>
          </a:prstGeom>
          <a:noFill/>
          <a:ln w="0">
            <a:noFill/>
          </a:ln>
        </p:spPr>
        <p:txBody>
          <a:bodyPr lIns="91440" tIns="45720" rIns="91440" bIns="45720" anchor="ctr">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2" name="PlaceHolder 3"/>
          <p:cNvSpPr>
            <a:spLocks noGrp="1"/>
          </p:cNvSpPr>
          <p:nvPr>
            <p:ph type="ftr" idx="2"/>
          </p:nvPr>
        </p:nvSpPr>
        <p:spPr>
          <a:xfrm>
            <a:off x="4115880" y="6314400"/>
            <a:ext cx="3959640" cy="316440"/>
          </a:xfrm>
          <a:prstGeom prst="rect">
            <a:avLst/>
          </a:prstGeom>
          <a:noFill/>
          <a:ln w="0">
            <a:noFill/>
          </a:ln>
        </p:spPr>
        <p:txBody>
          <a:bodyPr lIns="91440" tIns="45720" rIns="91440" bIns="45720" anchor="ctr">
            <a:noAutofit/>
          </a:bodyPr>
          <a:lstStyle>
            <a:lvl1pPr indent="0" algn="ctr">
              <a:buNone/>
              <a:defRPr lang="en-US" sz="1400" b="0" strike="noStrike" spc="-1">
                <a:solidFill>
                  <a:srgbClr val="000000"/>
                </a:solidFill>
                <a:latin typeface="Times New Roman"/>
              </a:defRPr>
            </a:lvl1pPr>
          </a:lstStyle>
          <a:p>
            <a:pPr indent="0" algn="ctr">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3" name="PlaceHolder 4"/>
          <p:cNvSpPr>
            <a:spLocks noGrp="1"/>
          </p:cNvSpPr>
          <p:nvPr>
            <p:ph type="sldNum" idx="3"/>
          </p:nvPr>
        </p:nvSpPr>
        <p:spPr>
          <a:xfrm>
            <a:off x="8877600" y="6314400"/>
            <a:ext cx="2699640" cy="316440"/>
          </a:xfrm>
          <a:prstGeom prst="rect">
            <a:avLst/>
          </a:prstGeom>
          <a:noFill/>
          <a:ln w="0">
            <a:noFill/>
          </a:ln>
        </p:spPr>
        <p:txBody>
          <a:bodyPr lIns="91440" tIns="45720" rIns="91440" bIns="45720" anchor="ctr">
            <a:noAutofit/>
          </a:bodyPr>
          <a:lstStyle/>
          <a:p>
            <a:pPr indent="0">
              <a:buNone/>
            </a:pPr>
            <a:endParaRPr lang="en-US" sz="1000" b="0" strike="noStrike" spc="-1">
              <a:solidFill>
                <a:srgbClr val="000000"/>
              </a:solidFill>
              <a:latin typeface="Times New Roman"/>
            </a:endParaRPr>
          </a:p>
        </p:txBody>
      </p:sp>
      <p:sp>
        <p:nvSpPr>
          <p:cNvPr id="4" name="PlaceHolder 5"/>
          <p:cNvSpPr>
            <a:spLocks noGrp="1"/>
          </p:cNvSpPr>
          <p:nvPr>
            <p:ph type="body" idx="4"/>
          </p:nvPr>
        </p:nvSpPr>
        <p:spPr>
          <a:xfrm>
            <a:off x="609480" y="1604520"/>
            <a:ext cx="10972440" cy="3977280"/>
          </a:xfrm>
          <a:prstGeom prst="rect">
            <a:avLst/>
          </a:prstGeom>
          <a:noFill/>
          <a:ln w="0">
            <a:noFill/>
          </a:ln>
        </p:spPr>
        <p:txBody>
          <a:bodyPr lIns="0" tIns="0" rIns="0" bIns="0" anchor="t">
            <a:normAutofit/>
          </a:bodyPr>
          <a:lstStyle/>
          <a:p>
            <a:pPr marL="432000" indent="-324000">
              <a:lnSpc>
                <a:spcPct val="130000"/>
              </a:lnSpc>
              <a:spcBef>
                <a:spcPts val="1417"/>
              </a:spcBef>
              <a:buClr>
                <a:srgbClr val="000000"/>
              </a:buClr>
              <a:buSzPct val="45000"/>
              <a:buFont typeface="Wingdings" charset="2"/>
              <a:buChar char=""/>
              <a:tabLst>
                <a:tab pos="1609560"/>
              </a:tabLst>
            </a:pPr>
            <a:r>
              <a:rPr lang="zh-CN" sz="1800" b="0" strike="noStrike" spc="148">
                <a:solidFill>
                  <a:schemeClr val="dk1">
                    <a:lumMod val="65000"/>
                    <a:lumOff val="35000"/>
                  </a:schemeClr>
                </a:solidFill>
                <a:latin typeface="Arial"/>
              </a:rPr>
              <a:t>点击以编辑提纲文本格式</a:t>
            </a:r>
            <a:endParaRPr lang="en-US" sz="1800" b="0" strike="noStrike" spc="148">
              <a:solidFill>
                <a:schemeClr val="dk1">
                  <a:lumMod val="65000"/>
                  <a:lumOff val="35000"/>
                </a:schemeClr>
              </a:solidFill>
              <a:latin typeface="Arial"/>
            </a:endParaRPr>
          </a:p>
          <a:p>
            <a:pPr marL="864000" lvl="1" indent="-324000">
              <a:lnSpc>
                <a:spcPct val="120000"/>
              </a:lnSpc>
              <a:spcBef>
                <a:spcPts val="1134"/>
              </a:spcBef>
              <a:buClr>
                <a:srgbClr val="000000"/>
              </a:buClr>
              <a:buSzPct val="75000"/>
              <a:buFont typeface="Symbol" charset="2"/>
              <a:buChar char=""/>
              <a:tabLst>
                <a:tab pos="1609560"/>
              </a:tabLst>
            </a:pPr>
            <a:r>
              <a:rPr lang="zh-CN" sz="1600" b="0" strike="noStrike" spc="148">
                <a:solidFill>
                  <a:schemeClr val="dk1">
                    <a:lumMod val="65000"/>
                    <a:lumOff val="35000"/>
                  </a:schemeClr>
                </a:solidFill>
                <a:latin typeface="Arial"/>
              </a:rPr>
              <a:t>第二提纲级别</a:t>
            </a:r>
            <a:endParaRPr lang="en-US" sz="1600" b="0" strike="noStrike" spc="148">
              <a:solidFill>
                <a:schemeClr val="dk1">
                  <a:lumMod val="65000"/>
                  <a:lumOff val="35000"/>
                </a:schemeClr>
              </a:solidFill>
              <a:latin typeface="Arial"/>
            </a:endParaRPr>
          </a:p>
          <a:p>
            <a:pPr marL="1296000" lvl="2" indent="-288000">
              <a:lnSpc>
                <a:spcPct val="120000"/>
              </a:lnSpc>
              <a:spcBef>
                <a:spcPts val="850"/>
              </a:spcBef>
              <a:buClr>
                <a:srgbClr val="000000"/>
              </a:buClr>
              <a:buSzPct val="45000"/>
              <a:buFont typeface="Wingdings" charset="2"/>
              <a:buChar char=""/>
              <a:tabLst>
                <a:tab pos="1609560"/>
              </a:tabLst>
            </a:pPr>
            <a:r>
              <a:rPr lang="zh-CN" sz="1400" b="0" strike="noStrike" spc="148">
                <a:solidFill>
                  <a:schemeClr val="dk1">
                    <a:lumMod val="65000"/>
                    <a:lumOff val="35000"/>
                  </a:schemeClr>
                </a:solidFill>
                <a:latin typeface="Arial"/>
              </a:rPr>
              <a:t>第三提纲级别</a:t>
            </a:r>
            <a:endParaRPr lang="en-US" sz="1400" b="0" strike="noStrike" spc="148">
              <a:solidFill>
                <a:schemeClr val="dk1">
                  <a:lumMod val="65000"/>
                  <a:lumOff val="35000"/>
                </a:schemeClr>
              </a:solidFill>
              <a:latin typeface="Arial"/>
            </a:endParaRPr>
          </a:p>
          <a:p>
            <a:pPr marL="1728000" lvl="3" indent="-216000">
              <a:lnSpc>
                <a:spcPct val="120000"/>
              </a:lnSpc>
              <a:spcBef>
                <a:spcPts val="567"/>
              </a:spcBef>
              <a:buClr>
                <a:srgbClr val="000000"/>
              </a:buClr>
              <a:buSzPct val="75000"/>
              <a:buFont typeface="Symbol" charset="2"/>
              <a:buChar char=""/>
              <a:tabLst>
                <a:tab pos="1609560"/>
              </a:tabLst>
            </a:pPr>
            <a:r>
              <a:rPr lang="zh-CN" sz="1400" b="0" strike="noStrike" spc="148">
                <a:solidFill>
                  <a:schemeClr val="dk1">
                    <a:lumMod val="65000"/>
                    <a:lumOff val="35000"/>
                  </a:schemeClr>
                </a:solidFill>
                <a:latin typeface="Arial"/>
              </a:rPr>
              <a:t>第四提纲级别</a:t>
            </a:r>
            <a:endParaRPr lang="en-US" sz="1400" b="0" strike="noStrike" spc="148">
              <a:solidFill>
                <a:schemeClr val="dk1">
                  <a:lumMod val="65000"/>
                  <a:lumOff val="35000"/>
                </a:schemeClr>
              </a:solidFill>
              <a:latin typeface="Arial"/>
            </a:endParaRPr>
          </a:p>
          <a:p>
            <a:pPr marL="2160000" lvl="4"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第五提纲级别</a:t>
            </a:r>
            <a:endParaRPr lang="en-US" sz="2000" b="0" strike="noStrike" spc="148">
              <a:solidFill>
                <a:schemeClr val="dk1">
                  <a:lumMod val="65000"/>
                  <a:lumOff val="35000"/>
                </a:schemeClr>
              </a:solidFill>
              <a:latin typeface="Arial"/>
            </a:endParaRPr>
          </a:p>
          <a:p>
            <a:pPr marL="2592000" lvl="5"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第六提纲级别</a:t>
            </a:r>
            <a:endParaRPr lang="en-US" sz="2000" b="0" strike="noStrike" spc="148">
              <a:solidFill>
                <a:schemeClr val="dk1">
                  <a:lumMod val="65000"/>
                  <a:lumOff val="35000"/>
                </a:schemeClr>
              </a:solidFill>
              <a:latin typeface="Arial"/>
            </a:endParaRPr>
          </a:p>
          <a:p>
            <a:pPr marL="3024000" lvl="6"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第七提纲级别</a:t>
            </a:r>
            <a:endParaRPr lang="en-US" sz="2000" b="0" strike="noStrike" spc="148">
              <a:solidFill>
                <a:schemeClr val="dk1">
                  <a:lumMod val="65000"/>
                  <a:lumOff val="35000"/>
                </a:schemeClr>
              </a:solidFill>
              <a:latin typeface="Arial"/>
            </a:endParaRPr>
          </a:p>
        </p:txBody>
      </p:sp>
    </p:spTree>
  </p:cSld>
  <p:clrMap bg1="lt1" tx1="dk1" bg2="lt2" tx2="dk2" accent1="accent1" accent2="accent2" accent3="accent3" accent4="accent4" accent5="accent5" accent6="accent6" hlink="hlink" folHlink="folHlink"/>
  <p:sldLayoutIdLst>
    <p:sldLayoutId id="2147483660" r:id="rId1"/>
  </p:sldLayoutIdLst>
  <p:transition/>
  <p:timing/>
  <p:txStyles>
    <p:titleStyle/>
    <p:bodyStyle/>
    <p:otherStyle/>
  </p:txStyles>
</p:sldMaster>
</file>

<file path=ppt/slideMasters/slideMaster3.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rgbClr val="FFFFFF"/>
        </a:solidFill>
      </p:bgPr>
    </p:bg>
    <p:spTree>
      <p:nvGrpSpPr>
        <p:cNvPr id="1" name=""/>
        <p:cNvGrpSpPr/>
        <p:nvPr/>
      </p:nvGrpSpPr>
      <p:grpSpPr>
        <a:xfrm>
          <a:off x="0" y="0"/>
          <a:ext cx="0" cy="0"/>
        </a:xfrm>
      </p:grpSpPr>
      <p:sp>
        <p:nvSpPr>
          <p:cNvPr id="50" name="PlaceHolder 1"/>
          <p:cNvSpPr>
            <a:spLocks noGrp="1"/>
          </p:cNvSpPr>
          <p:nvPr>
            <p:ph type="dt" idx="25"/>
          </p:nvPr>
        </p:nvSpPr>
        <p:spPr>
          <a:xfrm>
            <a:off x="612000" y="6314400"/>
            <a:ext cx="2699640" cy="316440"/>
          </a:xfrm>
          <a:prstGeom prst="rect">
            <a:avLst/>
          </a:prstGeom>
          <a:noFill/>
          <a:ln w="0">
            <a:noFill/>
          </a:ln>
        </p:spPr>
        <p:txBody>
          <a:bodyPr lIns="91440" tIns="45720" rIns="91440" bIns="45720" anchor="ctr">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51" name="PlaceHolder 2"/>
          <p:cNvSpPr>
            <a:spLocks noGrp="1"/>
          </p:cNvSpPr>
          <p:nvPr>
            <p:ph type="ftr" idx="26"/>
          </p:nvPr>
        </p:nvSpPr>
        <p:spPr>
          <a:xfrm>
            <a:off x="4115880" y="6314400"/>
            <a:ext cx="3959640" cy="316440"/>
          </a:xfrm>
          <a:prstGeom prst="rect">
            <a:avLst/>
          </a:prstGeom>
          <a:noFill/>
          <a:ln w="0">
            <a:noFill/>
          </a:ln>
        </p:spPr>
        <p:txBody>
          <a:bodyPr lIns="91440" tIns="45720" rIns="91440" bIns="45720" anchor="ctr">
            <a:noAutofit/>
          </a:bodyPr>
          <a:lstStyle>
            <a:lvl1pPr indent="0" algn="ctr">
              <a:buNone/>
              <a:defRPr lang="en-US" sz="1400" b="0" strike="noStrike" spc="-1">
                <a:solidFill>
                  <a:srgbClr val="000000"/>
                </a:solidFill>
                <a:latin typeface="Times New Roman"/>
              </a:defRPr>
            </a:lvl1pPr>
          </a:lstStyle>
          <a:p>
            <a:pPr indent="0" algn="ctr">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52" name="PlaceHolder 3"/>
          <p:cNvSpPr>
            <a:spLocks noGrp="1"/>
          </p:cNvSpPr>
          <p:nvPr>
            <p:ph type="sldNum" idx="27"/>
          </p:nvPr>
        </p:nvSpPr>
        <p:spPr>
          <a:xfrm>
            <a:off x="8877600" y="6314400"/>
            <a:ext cx="2699640" cy="316440"/>
          </a:xfrm>
          <a:prstGeom prst="rect">
            <a:avLst/>
          </a:prstGeom>
          <a:noFill/>
          <a:ln w="0">
            <a:noFill/>
          </a:ln>
        </p:spPr>
        <p:txBody>
          <a:bodyPr lIns="91440" tIns="45720" rIns="91440" bIns="45720" anchor="ctr">
            <a:noAutofit/>
          </a:bodyPr>
          <a:lstStyle/>
          <a:p>
            <a:pPr indent="0">
              <a:buNone/>
            </a:pPr>
            <a:endParaRPr lang="en-US" sz="1000" b="0" strike="noStrike" spc="-1">
              <a:solidFill>
                <a:srgbClr val="000000"/>
              </a:solidFill>
              <a:latin typeface="Times New Roman"/>
            </a:endParaRPr>
          </a:p>
        </p:txBody>
      </p:sp>
      <p:sp>
        <p:nvSpPr>
          <p:cNvPr id="53" name="PlaceHolder 4"/>
          <p:cNvSpPr>
            <a:spLocks noGrp="1"/>
          </p:cNvSpPr>
          <p:nvPr>
            <p:ph type="title"/>
          </p:nvPr>
        </p:nvSpPr>
        <p:spPr>
          <a:xfrm>
            <a:off x="609480" y="273600"/>
            <a:ext cx="10972440" cy="1144800"/>
          </a:xfrm>
          <a:prstGeom prst="rect">
            <a:avLst/>
          </a:prstGeom>
          <a:noFill/>
          <a:ln w="0">
            <a:noFill/>
          </a:ln>
        </p:spPr>
        <p:txBody>
          <a:bodyPr lIns="0" tIns="0" rIns="0" bIns="0" anchor="ctr">
            <a:noAutofit/>
          </a:bodyPr>
          <a:lstStyle/>
          <a:p>
            <a:pPr indent="0">
              <a:buNone/>
            </a:pPr>
            <a:r>
              <a:rPr lang="zh-CN" sz="1800" b="0" strike="noStrike" spc="-1">
                <a:solidFill>
                  <a:schemeClr val="dk1"/>
                </a:solidFill>
                <a:latin typeface="Arial"/>
              </a:rPr>
              <a:t>单击以编辑标题文本格式</a:t>
            </a:r>
            <a:endParaRPr lang="en-US" sz="1800" b="0" strike="noStrike" spc="-1">
              <a:solidFill>
                <a:schemeClr val="dk1"/>
              </a:solidFill>
              <a:latin typeface="Arial"/>
            </a:endParaRPr>
          </a:p>
        </p:txBody>
      </p:sp>
      <p:sp>
        <p:nvSpPr>
          <p:cNvPr id="54" name="PlaceHolder 5"/>
          <p:cNvSpPr>
            <a:spLocks noGrp="1"/>
          </p:cNvSpPr>
          <p:nvPr>
            <p:ph type="body" idx="28"/>
          </p:nvPr>
        </p:nvSpPr>
        <p:spPr>
          <a:xfrm>
            <a:off x="609480" y="1604520"/>
            <a:ext cx="10972440" cy="3977280"/>
          </a:xfrm>
          <a:prstGeom prst="rect">
            <a:avLst/>
          </a:prstGeom>
          <a:noFill/>
          <a:ln w="0">
            <a:noFill/>
          </a:ln>
        </p:spPr>
        <p:txBody>
          <a:bodyPr lIns="0" tIns="0" rIns="0" bIns="0" anchor="t">
            <a:normAutofit/>
          </a:bodyPr>
          <a:lstStyle/>
          <a:p>
            <a:pPr marL="432000" indent="-324000">
              <a:lnSpc>
                <a:spcPct val="130000"/>
              </a:lnSpc>
              <a:spcBef>
                <a:spcPts val="1417"/>
              </a:spcBef>
              <a:buClr>
                <a:srgbClr val="000000"/>
              </a:buClr>
              <a:buSzPct val="45000"/>
              <a:buFont typeface="Wingdings" charset="2"/>
              <a:buChar char=""/>
              <a:tabLst>
                <a:tab pos="1609560"/>
              </a:tabLst>
            </a:pPr>
            <a:r>
              <a:rPr lang="zh-CN" sz="1800" b="0" strike="noStrike" spc="148">
                <a:solidFill>
                  <a:schemeClr val="dk1">
                    <a:lumMod val="65000"/>
                    <a:lumOff val="35000"/>
                  </a:schemeClr>
                </a:solidFill>
                <a:latin typeface="Arial"/>
              </a:rPr>
              <a:t>点击以编辑提纲文本格式</a:t>
            </a:r>
            <a:endParaRPr lang="en-US" sz="1800" b="0" strike="noStrike" spc="148">
              <a:solidFill>
                <a:schemeClr val="dk1">
                  <a:lumMod val="65000"/>
                  <a:lumOff val="35000"/>
                </a:schemeClr>
              </a:solidFill>
              <a:latin typeface="Arial"/>
            </a:endParaRPr>
          </a:p>
          <a:p>
            <a:pPr marL="864000" lvl="1" indent="-324000">
              <a:lnSpc>
                <a:spcPct val="120000"/>
              </a:lnSpc>
              <a:spcBef>
                <a:spcPts val="1134"/>
              </a:spcBef>
              <a:buClr>
                <a:srgbClr val="000000"/>
              </a:buClr>
              <a:buSzPct val="75000"/>
              <a:buFont typeface="Symbol" charset="2"/>
              <a:buChar char=""/>
              <a:tabLst>
                <a:tab pos="1609560"/>
              </a:tabLst>
            </a:pPr>
            <a:r>
              <a:rPr lang="zh-CN" sz="1600" b="0" strike="noStrike" spc="148">
                <a:solidFill>
                  <a:schemeClr val="dk1">
                    <a:lumMod val="65000"/>
                    <a:lumOff val="35000"/>
                  </a:schemeClr>
                </a:solidFill>
                <a:latin typeface="Arial"/>
              </a:rPr>
              <a:t>第二提纲级别</a:t>
            </a:r>
            <a:endParaRPr lang="en-US" sz="1600" b="0" strike="noStrike" spc="148">
              <a:solidFill>
                <a:schemeClr val="dk1">
                  <a:lumMod val="65000"/>
                  <a:lumOff val="35000"/>
                </a:schemeClr>
              </a:solidFill>
              <a:latin typeface="Arial"/>
            </a:endParaRPr>
          </a:p>
          <a:p>
            <a:pPr marL="1296000" lvl="2" indent="-288000">
              <a:lnSpc>
                <a:spcPct val="120000"/>
              </a:lnSpc>
              <a:spcBef>
                <a:spcPts val="850"/>
              </a:spcBef>
              <a:buClr>
                <a:srgbClr val="000000"/>
              </a:buClr>
              <a:buSzPct val="45000"/>
              <a:buFont typeface="Wingdings" charset="2"/>
              <a:buChar char=""/>
              <a:tabLst>
                <a:tab pos="1609560"/>
              </a:tabLst>
            </a:pPr>
            <a:r>
              <a:rPr lang="zh-CN" sz="1400" b="0" strike="noStrike" spc="148">
                <a:solidFill>
                  <a:schemeClr val="dk1">
                    <a:lumMod val="65000"/>
                    <a:lumOff val="35000"/>
                  </a:schemeClr>
                </a:solidFill>
                <a:latin typeface="Arial"/>
              </a:rPr>
              <a:t>第三提纲级别</a:t>
            </a:r>
            <a:endParaRPr lang="en-US" sz="1400" b="0" strike="noStrike" spc="148">
              <a:solidFill>
                <a:schemeClr val="dk1">
                  <a:lumMod val="65000"/>
                  <a:lumOff val="35000"/>
                </a:schemeClr>
              </a:solidFill>
              <a:latin typeface="Arial"/>
            </a:endParaRPr>
          </a:p>
          <a:p>
            <a:pPr marL="1728000" lvl="3" indent="-216000">
              <a:lnSpc>
                <a:spcPct val="120000"/>
              </a:lnSpc>
              <a:spcBef>
                <a:spcPts val="567"/>
              </a:spcBef>
              <a:buClr>
                <a:srgbClr val="000000"/>
              </a:buClr>
              <a:buSzPct val="75000"/>
              <a:buFont typeface="Symbol" charset="2"/>
              <a:buChar char=""/>
              <a:tabLst>
                <a:tab pos="1609560"/>
              </a:tabLst>
            </a:pPr>
            <a:r>
              <a:rPr lang="zh-CN" sz="1400" b="0" strike="noStrike" spc="148">
                <a:solidFill>
                  <a:schemeClr val="dk1">
                    <a:lumMod val="65000"/>
                    <a:lumOff val="35000"/>
                  </a:schemeClr>
                </a:solidFill>
                <a:latin typeface="Arial"/>
              </a:rPr>
              <a:t>第四提纲级别</a:t>
            </a:r>
            <a:endParaRPr lang="en-US" sz="1400" b="0" strike="noStrike" spc="148">
              <a:solidFill>
                <a:schemeClr val="dk1">
                  <a:lumMod val="65000"/>
                  <a:lumOff val="35000"/>
                </a:schemeClr>
              </a:solidFill>
              <a:latin typeface="Arial"/>
            </a:endParaRPr>
          </a:p>
          <a:p>
            <a:pPr marL="2160000" lvl="4"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第五提纲级别</a:t>
            </a:r>
            <a:endParaRPr lang="en-US" sz="2000" b="0" strike="noStrike" spc="148">
              <a:solidFill>
                <a:schemeClr val="dk1">
                  <a:lumMod val="65000"/>
                  <a:lumOff val="35000"/>
                </a:schemeClr>
              </a:solidFill>
              <a:latin typeface="Arial"/>
            </a:endParaRPr>
          </a:p>
          <a:p>
            <a:pPr marL="2592000" lvl="5"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第六提纲级别</a:t>
            </a:r>
            <a:endParaRPr lang="en-US" sz="2000" b="0" strike="noStrike" spc="148">
              <a:solidFill>
                <a:schemeClr val="dk1">
                  <a:lumMod val="65000"/>
                  <a:lumOff val="35000"/>
                </a:schemeClr>
              </a:solidFill>
              <a:latin typeface="Arial"/>
            </a:endParaRPr>
          </a:p>
          <a:p>
            <a:pPr marL="3024000" lvl="6"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第七提纲级别</a:t>
            </a:r>
            <a:endParaRPr lang="en-US" sz="2000" b="0" strike="noStrike" spc="148">
              <a:solidFill>
                <a:schemeClr val="dk1">
                  <a:lumMod val="65000"/>
                  <a:lumOff val="35000"/>
                </a:schemeClr>
              </a:solidFill>
              <a:latin typeface="Arial"/>
            </a:endParaRPr>
          </a:p>
        </p:txBody>
      </p:sp>
    </p:spTree>
  </p:cSld>
  <p:clrMap bg1="lt1" tx1="dk1" bg2="lt2" tx2="dk2" accent1="accent1" accent2="accent2" accent3="accent3" accent4="accent4" accent5="accent5" accent6="accent6" hlink="hlink" folHlink="folHlink"/>
  <p:sldLayoutIdLst>
    <p:sldLayoutId id="2147483662" r:id="rId1"/>
  </p:sldLayoutIdLst>
  <p:transition/>
  <p:timing/>
  <p:txStyles>
    <p:titleStyle/>
    <p:bodyStyle/>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1.png" /><Relationship Id="rId3" Type="http://schemas.openxmlformats.org/officeDocument/2006/relationships/image" Target="../media/image2.png" /><Relationship Id="rId4" Type="http://schemas.openxmlformats.org/officeDocument/2006/relationships/image" Target="../media/image3.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1.xml" /><Relationship Id="rId3" Type="http://schemas.openxmlformats.org/officeDocument/2006/relationships/image" Target="../media/image1.png" /><Relationship Id="rId4"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2.xml" /><Relationship Id="rId3" Type="http://schemas.openxmlformats.org/officeDocument/2006/relationships/image" Target="../media/image1.png" /><Relationship Id="rId4"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 Id="rId3"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 Id="rId3"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 Id="rId3"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 Id="rId3"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3.xml" /><Relationship Id="rId3" Type="http://schemas.openxmlformats.org/officeDocument/2006/relationships/image" Target="../media/image2.png" /><Relationship Id="rId4" Type="http://schemas.openxmlformats.org/officeDocument/2006/relationships/image" Target="../media/image1.png" /><Relationship Id="rId5"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4.xml" /><Relationship Id="rId3" Type="http://schemas.openxmlformats.org/officeDocument/2006/relationships/image" Target="../media/image1.png" /><Relationship Id="rId4"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 Id="rId3"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 Id="rId3"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 Id="rId3"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 Id="rId3"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5.xml" /><Relationship Id="rId3" Type="http://schemas.openxmlformats.org/officeDocument/2006/relationships/image" Target="../media/image1.png" /><Relationship Id="rId4" Type="http://schemas.openxmlformats.org/officeDocument/2006/relationships/image" Target="../media/image3.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 Id="rId3" Type="http://schemas.openxmlformats.org/officeDocument/2006/relationships/image" Target="../media/image3.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 Id="rId3" Type="http://schemas.openxmlformats.org/officeDocument/2006/relationships/image" Target="../media/image3.pn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 Id="rId3" Type="http://schemas.openxmlformats.org/officeDocument/2006/relationships/image" Target="../media/image3.png"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 Id="rId3" Type="http://schemas.openxmlformats.org/officeDocument/2006/relationships/image" Target="../media/image3.png" /></Relationships>
</file>

<file path=ppt/slides/_rels/slide19.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6.xml" /><Relationship Id="rId3" Type="http://schemas.openxmlformats.org/officeDocument/2006/relationships/image" Target="../media/image2.png" /><Relationship Id="rId4" Type="http://schemas.openxmlformats.org/officeDocument/2006/relationships/image" Target="../media/image1.png" /><Relationship Id="rId5" Type="http://schemas.openxmlformats.org/officeDocument/2006/relationships/image" Target="../media/image3.png" /></Relationships>
</file>

<file path=ppt/slides/_rels/slide20.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7.xml" /><Relationship Id="rId3" Type="http://schemas.openxmlformats.org/officeDocument/2006/relationships/image" Target="../media/image1.png" /><Relationship Id="rId4" Type="http://schemas.openxmlformats.org/officeDocument/2006/relationships/image" Target="../media/image3.png" /></Relationships>
</file>

<file path=ppt/slides/_rels/slide21.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8.xml" /><Relationship Id="rId3" Type="http://schemas.openxmlformats.org/officeDocument/2006/relationships/image" Target="../media/image2.png" /><Relationship Id="rId4" Type="http://schemas.openxmlformats.org/officeDocument/2006/relationships/image" Target="../media/image1.png" /><Relationship Id="rId5" Type="http://schemas.openxmlformats.org/officeDocument/2006/relationships/image" Target="../media/image3.png" /></Relationships>
</file>

<file path=ppt/slides/_rels/slide22.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29814206001000605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4"/>
          <a:stretch>
            <a:fillRect/>
          </a:stretch>
        </a:blipFill>
      </p:bgPr>
    </p:bg>
    <p:spTree>
      <p:nvGrpSpPr>
        <p:cNvPr id="1" name=""/>
        <p:cNvGrpSpPr/>
        <p:nvPr/>
      </p:nvGrpSpPr>
      <p:grpSpPr>
        <a:xfrm>
          <a:off x="0" y="0"/>
          <a:ext cx="0" cy="0"/>
        </a:xfrm>
      </p:grpSpPr>
      <p:pic>
        <p:nvPicPr>
          <p:cNvPr id="72" name="图片 14"/>
          <p:cNvPicPr/>
          <p:nvPr/>
        </p:nvPicPr>
        <p:blipFill>
          <a:blip r:embed="rId2"/>
          <a:srcRect l="55164" t="24997" r="27493" b="38720"/>
          <a:stretch>
            <a:fillRect/>
          </a:stretch>
        </p:blipFill>
        <p:spPr>
          <a:xfrm>
            <a:off x="2731680" y="1994400"/>
            <a:ext cx="6484680" cy="5652000"/>
          </a:xfrm>
          <a:prstGeom prst="rect">
            <a:avLst/>
          </a:prstGeom>
          <a:ln w="0">
            <a:noFill/>
          </a:ln>
        </p:spPr>
      </p:pic>
      <p:pic>
        <p:nvPicPr>
          <p:cNvPr id="73" name="图片 26"/>
          <p:cNvPicPr/>
          <p:nvPr/>
        </p:nvPicPr>
        <p:blipFill>
          <a:blip r:embed="rId2"/>
          <a:srcRect l="5562" r="58211" b="25947"/>
          <a:stretch>
            <a:fillRect/>
          </a:stretch>
        </p:blipFill>
        <p:spPr>
          <a:xfrm>
            <a:off x="1838520" y="804960"/>
            <a:ext cx="3520080" cy="2998080"/>
          </a:xfrm>
          <a:prstGeom prst="rect">
            <a:avLst/>
          </a:prstGeom>
          <a:ln w="0">
            <a:noFill/>
          </a:ln>
        </p:spPr>
      </p:pic>
      <p:sp>
        <p:nvSpPr>
          <p:cNvPr id="74" name="PlaceHolder 1"/>
          <p:cNvSpPr>
            <a:spLocks noGrp="1"/>
          </p:cNvSpPr>
          <p:nvPr>
            <p:ph type="title"/>
          </p:nvPr>
        </p:nvSpPr>
        <p:spPr>
          <a:xfrm>
            <a:off x="984240" y="0"/>
            <a:ext cx="9798840" cy="2890080"/>
          </a:xfrm>
          <a:prstGeom prst="rect">
            <a:avLst/>
          </a:prstGeom>
          <a:noFill/>
          <a:ln w="0">
            <a:noFill/>
          </a:ln>
        </p:spPr>
        <p:txBody>
          <a:bodyPr lIns="90000" tIns="46800" rIns="90000" bIns="46800" anchor="b">
            <a:noAutofit/>
          </a:bodyPr>
          <a:lstStyle/>
          <a:p>
            <a:pPr indent="0" algn="ctr" defTabSz="914400">
              <a:lnSpc>
                <a:spcPct val="100000"/>
              </a:lnSpc>
              <a:buNone/>
            </a:pPr>
            <a:r>
              <a:rPr lang="zh-CN" sz="6000" b="1" strike="noStrike" spc="299">
                <a:solidFill>
                  <a:schemeClr val="lt1"/>
                </a:solidFill>
                <a:latin typeface="Arial"/>
                <a:ea typeface="微软雅黑"/>
              </a:rPr>
              <a:t>引导学生拥有正确的择友观</a:t>
            </a:r>
            <a:endParaRPr lang="en-US" sz="6000" b="0" strike="noStrike" spc="-1">
              <a:solidFill>
                <a:schemeClr val="dk1"/>
              </a:solidFill>
              <a:latin typeface="Arial"/>
            </a:endParaRPr>
          </a:p>
        </p:txBody>
      </p:sp>
      <p:sp>
        <p:nvSpPr>
          <p:cNvPr id="75" name="PlaceHolder 2"/>
          <p:cNvSpPr>
            <a:spLocks noGrp="1"/>
          </p:cNvSpPr>
          <p:nvPr>
            <p:ph type="subTitle" idx="4"/>
          </p:nvPr>
        </p:nvSpPr>
        <p:spPr>
          <a:xfrm>
            <a:off x="1198800" y="3535560"/>
            <a:ext cx="472680" cy="227520"/>
          </a:xfrm>
          <a:prstGeom prst="rect">
            <a:avLst/>
          </a:prstGeom>
          <a:noFill/>
          <a:ln w="0">
            <a:noFill/>
          </a:ln>
        </p:spPr>
        <p:txBody>
          <a:bodyPr lIns="90000" tIns="46800" rIns="90000" bIns="46800" anchor="t">
            <a:normAutofit fontScale="37485"/>
          </a:bodyPr>
          <a:lstStyle/>
          <a:p>
            <a:pPr indent="0" algn="ctr" defTabSz="914400">
              <a:lnSpc>
                <a:spcPct val="110000"/>
              </a:lnSpc>
              <a:spcAft>
                <a:spcPts val="1001"/>
              </a:spcAft>
              <a:buNone/>
              <a:tabLst>
                <a:tab pos="0"/>
              </a:tabLst>
            </a:pPr>
            <a:r>
              <a:rPr lang="en-US" sz="2400" b="0" strike="noStrike" spc="199">
                <a:solidFill>
                  <a:schemeClr val="accent3"/>
                </a:solidFill>
                <a:latin typeface="Arial"/>
                <a:ea typeface="微软雅黑"/>
              </a:rPr>
              <a:t> </a:t>
            </a:r>
            <a:endParaRPr lang="en-US" sz="2400" b="0" strike="noStrike" spc="-1">
              <a:solidFill>
                <a:srgbClr val="FFFFFF"/>
              </a:solidFill>
              <a:latin typeface="Arial"/>
            </a:endParaRPr>
          </a:p>
        </p:txBody>
      </p:sp>
      <p:sp>
        <p:nvSpPr>
          <p:cNvPr id="76" name="文本框 3"/>
          <p:cNvSpPr/>
          <p:nvPr/>
        </p:nvSpPr>
        <p:spPr>
          <a:xfrm>
            <a:off x="2902680" y="4439880"/>
            <a:ext cx="5962320" cy="413640"/>
          </a:xfrm>
          <a:prstGeom prst="rect">
            <a:avLst/>
          </a:prstGeom>
          <a:noFill/>
          <a:ln w="0">
            <a:noFill/>
          </a:ln>
        </p:spPr>
        <p:style>
          <a:lnRef idx="0"/>
          <a:fillRef idx="0"/>
          <a:effectRef idx="0"/>
          <a:fontRef idx="minor"/>
        </p:style>
        <p:txBody>
          <a:bodyPr lIns="90000" tIns="45000" rIns="90000" bIns="45000" anchor="t">
            <a:noAutofit/>
          </a:bodyPr>
          <a:lstStyle/>
          <a:p>
            <a:pPr defTabSz="914400">
              <a:lnSpc>
                <a:spcPct val="100000"/>
              </a:lnSpc>
            </a:pPr>
            <a:r>
              <a:rPr lang="en-US" sz="1800" b="0" strike="noStrike" spc="-1">
                <a:solidFill>
                  <a:schemeClr val="accent3"/>
                </a:solidFill>
                <a:latin typeface="Arial"/>
                <a:ea typeface="微软雅黑"/>
              </a:rPr>
              <a:t>  </a:t>
            </a:r>
            <a:r>
              <a:rPr lang="zh-CN" sz="1800" b="0" strike="noStrike" spc="-1">
                <a:solidFill>
                  <a:schemeClr val="lt1"/>
                </a:solidFill>
                <a:latin typeface="Arial"/>
                <a:ea typeface="微软雅黑"/>
              </a:rPr>
              <a:t>汇报人：魏老师                                              </a:t>
            </a:r>
            <a:r>
              <a:rPr lang="en-US" sz="1800" b="0" strike="noStrike" spc="-1">
                <a:solidFill>
                  <a:schemeClr val="lt1"/>
                </a:solidFill>
                <a:latin typeface="Arial"/>
                <a:ea typeface="微软雅黑"/>
              </a:rPr>
              <a:t>2024</a:t>
            </a:r>
            <a:r>
              <a:rPr lang="zh-CN" sz="1800" b="0" strike="noStrike" spc="-1">
                <a:solidFill>
                  <a:schemeClr val="lt1"/>
                </a:solidFill>
                <a:latin typeface="Arial"/>
                <a:ea typeface="微软雅黑"/>
              </a:rPr>
              <a:t>年</a:t>
            </a:r>
            <a:r>
              <a:rPr lang="en-US" sz="1800" b="0" strike="noStrike" spc="-1">
                <a:solidFill>
                  <a:schemeClr val="lt1"/>
                </a:solidFill>
                <a:latin typeface="Arial"/>
                <a:ea typeface="微软雅黑"/>
              </a:rPr>
              <a:t>X</a:t>
            </a:r>
            <a:r>
              <a:rPr lang="zh-CN" sz="1800" b="0" strike="noStrike" spc="-1">
                <a:solidFill>
                  <a:schemeClr val="lt1"/>
                </a:solidFill>
                <a:latin typeface="Arial"/>
                <a:ea typeface="微软雅黑"/>
              </a:rPr>
              <a:t>月</a:t>
            </a:r>
            <a:endParaRPr lang="en-US" sz="1800" b="0" strike="noStrike" spc="-1">
              <a:solidFill>
                <a:srgbClr val="FFFFFF"/>
              </a:solidFill>
              <a:latin typeface="Arial"/>
            </a:endParaRPr>
          </a:p>
        </p:txBody>
      </p:sp>
      <p:pic>
        <p:nvPicPr>
          <p:cNvPr id="77" name="图片 24"/>
          <p:cNvPicPr/>
          <p:nvPr/>
        </p:nvPicPr>
        <p:blipFill>
          <a:blip r:embed="rId3"/>
          <a:srcRect l="84397"/>
          <a:stretch>
            <a:fillRect/>
          </a:stretch>
        </p:blipFill>
        <p:spPr>
          <a:xfrm>
            <a:off x="9623520" y="0"/>
            <a:ext cx="2567880" cy="6857640"/>
          </a:xfrm>
          <a:prstGeom prst="rect">
            <a:avLst/>
          </a:prstGeom>
          <a:ln w="0">
            <a:noFill/>
          </a:ln>
        </p:spPr>
      </p:pic>
      <p:pic>
        <p:nvPicPr>
          <p:cNvPr id="78" name="图片 4"/>
          <p:cNvPicPr/>
          <p:nvPr/>
        </p:nvPicPr>
        <p:blipFill>
          <a:blip r:embed="rId3"/>
          <a:srcRect r="81819"/>
          <a:stretch>
            <a:fillRect/>
          </a:stretch>
        </p:blipFill>
        <p:spPr>
          <a:xfrm>
            <a:off x="0" y="0"/>
            <a:ext cx="2992320" cy="6857640"/>
          </a:xfrm>
          <a:prstGeom prst="rect">
            <a:avLst/>
          </a:prstGeom>
          <a:ln w="0">
            <a:noFill/>
          </a:ln>
        </p:spPr>
      </p:pic>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2" presetClass="entr" presetSubtype="2" dur="1000" fill="hold" nodeType="withEffect">
                                  <p:stCondLst>
                                    <p:cond delay="0"/>
                                  </p:stCondLst>
                                  <p:childTnLst>
                                    <p:set>
                                      <p:cBhvr>
                                        <p:cTn id="6" dur="1" fill="hold">
                                          <p:stCondLst>
                                            <p:cond delay="0"/>
                                          </p:stCondLst>
                                        </p:cTn>
                                        <p:tgtEl>
                                          <p:spTgt spid="77"/>
                                        </p:tgtEl>
                                        <p:attrNameLst>
                                          <p:attrName>style.visibility</p:attrName>
                                        </p:attrNameLst>
                                      </p:cBhvr>
                                      <p:to>
                                        <p:strVal val="visible"/>
                                      </p:to>
                                    </p:set>
                                    <p:anim calcmode="lin" valueType="num">
                                      <p:cBhvr additive="repl">
                                        <p:cTn id="7" dur="1000" fill="hold"/>
                                        <p:tgtEl>
                                          <p:spTgt spid="77"/>
                                        </p:tgtEl>
                                        <p:attrNameLst>
                                          <p:attrName>ppt_x</p:attrName>
                                        </p:attrNameLst>
                                      </p:cBhvr>
                                      <p:tavLst>
                                        <p:tav tm="0">
                                          <p:val>
                                            <p:strVal val="1+#ppt_w/2"/>
                                          </p:val>
                                        </p:tav>
                                        <p:tav tm="100000">
                                          <p:val>
                                            <p:strVal val="#ppt_x"/>
                                          </p:val>
                                        </p:tav>
                                      </p:tavLst>
                                    </p:anim>
                                    <p:anim calcmode="lin" valueType="num">
                                      <p:cBhvr additive="repl">
                                        <p:cTn id="8" dur="1000" fill="hold"/>
                                        <p:tgtEl>
                                          <p:spTgt spid="77"/>
                                        </p:tgtEl>
                                        <p:attrNameLst>
                                          <p:attrName>ppt_y</p:attrName>
                                        </p:attrNameLst>
                                      </p:cBhvr>
                                      <p:tavLst>
                                        <p:tav tm="0">
                                          <p:val>
                                            <p:strVal val="#ppt_y"/>
                                          </p:val>
                                        </p:tav>
                                        <p:tav tm="100000">
                                          <p:val>
                                            <p:strVal val="#ppt_y"/>
                                          </p:val>
                                        </p:tav>
                                      </p:tavLst>
                                    </p:anim>
                                  </p:childTnLst>
                                </p:cTn>
                              </p:par>
                              <p:par>
                                <p:cTn id="9" presetID="6" presetClass="entr" presetSubtype="16" dur="1000" fill="hold" nodeType="withEffect">
                                  <p:stCondLst>
                                    <p:cond delay="0"/>
                                  </p:stCondLst>
                                  <p:childTnLst>
                                    <p:set>
                                      <p:cBhvr>
                                        <p:cTn id="10" dur="1" fill="hold">
                                          <p:stCondLst>
                                            <p:cond delay="0"/>
                                          </p:stCondLst>
                                        </p:cTn>
                                        <p:tgtEl>
                                          <p:spTgt spid="73"/>
                                        </p:tgtEl>
                                        <p:attrNameLst>
                                          <p:attrName>style.visibility</p:attrName>
                                        </p:attrNameLst>
                                      </p:cBhvr>
                                      <p:to>
                                        <p:strVal val="visible"/>
                                      </p:to>
                                    </p:set>
                                    <p:animEffect transition="in" filter="circle(in)">
                                      <p:cBhvr additive="repl">
                                        <p:cTn id="11" dur="1000"/>
                                        <p:tgtEl>
                                          <p:spTgt spid="73"/>
                                        </p:tgtEl>
                                      </p:cBhvr>
                                    </p:animEffect>
                                  </p:childTnLst>
                                </p:cTn>
                              </p:par>
                            </p:childTnLst>
                          </p:cTn>
                        </p:par>
                        <p:par>
                          <p:cTn id="12" fill="hold" nodeType="afterGroup">
                            <p:stCondLst>
                              <p:cond delay="1000"/>
                            </p:stCondLst>
                            <p:childTnLst>
                              <p:par>
                                <p:cTn id="13" presetID="6" presetClass="entr" presetSubtype="16" dur="2000" fill="hold" nodeType="afterEffect">
                                  <p:stCondLst>
                                    <p:cond delay="0"/>
                                  </p:stCondLst>
                                  <p:childTnLst>
                                    <p:set>
                                      <p:cBhvr>
                                        <p:cTn id="14" dur="1" fill="hold">
                                          <p:stCondLst>
                                            <p:cond delay="0"/>
                                          </p:stCondLst>
                                        </p:cTn>
                                        <p:tgtEl>
                                          <p:spTgt spid="72"/>
                                        </p:tgtEl>
                                        <p:attrNameLst>
                                          <p:attrName>style.visibility</p:attrName>
                                        </p:attrNameLst>
                                      </p:cBhvr>
                                      <p:to>
                                        <p:strVal val="visible"/>
                                      </p:to>
                                    </p:set>
                                    <p:animEffect transition="in" filter="circle(in)">
                                      <p:cBhvr additive="repl">
                                        <p:cTn id="15" dur="2000"/>
                                        <p:tgtEl>
                                          <p:spTgt spid="72"/>
                                        </p:tgtEl>
                                      </p:cBhvr>
                                    </p:animEffect>
                                  </p:childTnLst>
                                </p:cTn>
                              </p:par>
                              <p:par>
                                <p:cTn id="16" presetID="2" presetClass="entr" presetSubtype="8" dur="1000" fill="hold" nodeType="withEffect">
                                  <p:stCondLst>
                                    <p:cond delay="0"/>
                                  </p:stCondLst>
                                  <p:childTnLst>
                                    <p:set>
                                      <p:cBhvr>
                                        <p:cTn id="17" dur="1" fill="hold">
                                          <p:stCondLst>
                                            <p:cond delay="0"/>
                                          </p:stCondLst>
                                        </p:cTn>
                                        <p:tgtEl>
                                          <p:spTgt spid="78"/>
                                        </p:tgtEl>
                                        <p:attrNameLst>
                                          <p:attrName>style.visibility</p:attrName>
                                        </p:attrNameLst>
                                      </p:cBhvr>
                                      <p:to>
                                        <p:strVal val="visible"/>
                                      </p:to>
                                    </p:set>
                                    <p:anim calcmode="lin" valueType="num">
                                      <p:cBhvr additive="repl">
                                        <p:cTn id="18" dur="1000" fill="hold"/>
                                        <p:tgtEl>
                                          <p:spTgt spid="78"/>
                                        </p:tgtEl>
                                        <p:attrNameLst>
                                          <p:attrName>ppt_x</p:attrName>
                                        </p:attrNameLst>
                                      </p:cBhvr>
                                      <p:tavLst>
                                        <p:tav tm="0">
                                          <p:val>
                                            <p:strVal val="0-#ppt_w/2"/>
                                          </p:val>
                                        </p:tav>
                                        <p:tav tm="100000">
                                          <p:val>
                                            <p:strVal val="#ppt_x"/>
                                          </p:val>
                                        </p:tav>
                                      </p:tavLst>
                                    </p:anim>
                                    <p:anim calcmode="lin" valueType="num">
                                      <p:cBhvr additive="repl">
                                        <p:cTn id="19" dur="1000" fill="hold"/>
                                        <p:tgtEl>
                                          <p:spTgt spid="78"/>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4"/>
          <a:stretch>
            <a:fillRect/>
          </a:stretch>
        </a:blipFill>
      </p:bgPr>
    </p:bg>
    <p:spTree>
      <p:nvGrpSpPr>
        <p:cNvPr id="1" name=""/>
        <p:cNvGrpSpPr/>
        <p:nvPr/>
      </p:nvGrpSpPr>
      <p:grpSpPr>
        <a:xfrm>
          <a:off x="0" y="0"/>
          <a:ext cx="0" cy="0"/>
        </a:xfrm>
      </p:grpSpPr>
      <p:sp>
        <p:nvSpPr>
          <p:cNvPr id="79" name="PlaceHolder 1"/>
          <p:cNvSpPr>
            <a:spLocks noGrp="1"/>
          </p:cNvSpPr>
          <p:nvPr>
            <p:ph type="title" idx="4294967295"/>
          </p:nvPr>
        </p:nvSpPr>
        <p:spPr>
          <a:xfrm>
            <a:off x="5113080" y="969120"/>
            <a:ext cx="1865880" cy="1059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lt1"/>
                </a:solidFill>
                <a:latin typeface="Arial"/>
                <a:ea typeface="微软雅黑"/>
              </a:rPr>
              <a:t>目录</a:t>
            </a:r>
            <a:endParaRPr lang="en-US" sz="3600" b="0" strike="noStrike" spc="-1">
              <a:solidFill>
                <a:schemeClr val="dk1"/>
              </a:solidFill>
              <a:latin typeface="Arial"/>
            </a:endParaRPr>
          </a:p>
        </p:txBody>
      </p:sp>
      <p:sp>
        <p:nvSpPr>
          <p:cNvPr id="80" name="content"/>
          <p:cNvSpPr/>
          <p:nvPr/>
        </p:nvSpPr>
        <p:spPr>
          <a:xfrm>
            <a:off x="798840" y="2077560"/>
            <a:ext cx="7692120" cy="4260600"/>
          </a:xfrm>
          <a:prstGeom prst="rect">
            <a:avLst/>
          </a:prstGeom>
          <a:noFill/>
          <a:ln w="0">
            <a:noFill/>
          </a:ln>
        </p:spPr>
        <p:style>
          <a:lnRef idx="0"/>
          <a:fillRef idx="0"/>
          <a:effectRef idx="0"/>
          <a:fontRef idx="minor"/>
        </p:style>
        <p:txBody>
          <a:bodyPr lIns="0" tIns="0" rIns="0" bIns="0" anchor="t">
            <a:normAutofit/>
          </a:bodyPr>
          <a:lstStyle/>
          <a:p>
            <a:r>
              <a:rPr lang="zh-CN" sz="2400" b="0" strike="noStrike" spc="-1">
                <a:solidFill>
                  <a:schemeClr val="lt1"/>
                </a:solidFill>
                <a:latin typeface="微软雅黑"/>
                <a:ea typeface="微软雅黑"/>
              </a:rPr>
              <a:t>第</a:t>
            </a:r>
            <a:r>
              <a:rPr lang="en-US" sz="2400" b="0" strike="noStrike" spc="-1">
                <a:solidFill>
                  <a:schemeClr val="lt1"/>
                </a:solidFill>
                <a:latin typeface="微软雅黑"/>
                <a:ea typeface="微软雅黑"/>
              </a:rPr>
              <a:t>1</a:t>
            </a:r>
            <a:r>
              <a:rPr lang="zh-CN" sz="2400" b="0" strike="noStrike" spc="-1">
                <a:solidFill>
                  <a:schemeClr val="lt1"/>
                </a:solidFill>
                <a:latin typeface="微软雅黑"/>
                <a:ea typeface="微软雅黑"/>
              </a:rPr>
              <a:t>章  引言</a:t>
            </a:r>
            <a:endParaRPr lang="en-US" sz="2400" b="0" strike="noStrike" spc="-1">
              <a:solidFill>
                <a:srgbClr val="FFFFFF"/>
              </a:solidFill>
              <a:latin typeface="Arial"/>
            </a:endParaRPr>
          </a:p>
          <a:p>
            <a:r>
              <a:rPr lang="zh-CN" sz="2400" b="0" strike="noStrike" spc="-1">
                <a:solidFill>
                  <a:schemeClr val="lt1"/>
                </a:solidFill>
                <a:latin typeface="微软雅黑"/>
                <a:ea typeface="微软雅黑"/>
              </a:rPr>
              <a:t>第</a:t>
            </a:r>
            <a:r>
              <a:rPr lang="en-US" sz="2400" b="0" strike="noStrike" spc="-1">
                <a:solidFill>
                  <a:schemeClr val="lt1"/>
                </a:solidFill>
                <a:latin typeface="微软雅黑"/>
                <a:ea typeface="微软雅黑"/>
              </a:rPr>
              <a:t>2</a:t>
            </a:r>
            <a:r>
              <a:rPr lang="zh-CN" sz="2400" b="0" strike="noStrike" spc="-1">
                <a:solidFill>
                  <a:schemeClr val="lt1"/>
                </a:solidFill>
                <a:latin typeface="微软雅黑"/>
                <a:ea typeface="微软雅黑"/>
              </a:rPr>
              <a:t>章  正确择友观的重要性</a:t>
            </a:r>
            <a:endParaRPr lang="en-US" sz="2400" b="0" strike="noStrike" spc="-1">
              <a:solidFill>
                <a:srgbClr val="FFFFFF"/>
              </a:solidFill>
              <a:latin typeface="Arial"/>
            </a:endParaRPr>
          </a:p>
          <a:p>
            <a:r>
              <a:rPr lang="zh-CN" sz="2400" b="0" strike="noStrike" spc="-1">
                <a:solidFill>
                  <a:schemeClr val="lt1"/>
                </a:solidFill>
                <a:latin typeface="微软雅黑"/>
                <a:ea typeface="微软雅黑"/>
              </a:rPr>
              <a:t>第</a:t>
            </a:r>
            <a:r>
              <a:rPr lang="en-US" sz="2400" b="0" strike="noStrike" spc="-1">
                <a:solidFill>
                  <a:schemeClr val="lt1"/>
                </a:solidFill>
                <a:latin typeface="微软雅黑"/>
                <a:ea typeface="微软雅黑"/>
              </a:rPr>
              <a:t>3</a:t>
            </a:r>
            <a:r>
              <a:rPr lang="zh-CN" sz="2400" b="0" strike="noStrike" spc="-1">
                <a:solidFill>
                  <a:schemeClr val="lt1"/>
                </a:solidFill>
                <a:latin typeface="微软雅黑"/>
                <a:ea typeface="微软雅黑"/>
              </a:rPr>
              <a:t>章  错误择友观的危害</a:t>
            </a:r>
            <a:endParaRPr lang="en-US" sz="2400" b="0" strike="noStrike" spc="-1">
              <a:solidFill>
                <a:srgbClr val="FFFFFF"/>
              </a:solidFill>
              <a:latin typeface="Arial"/>
            </a:endParaRPr>
          </a:p>
          <a:p>
            <a:r>
              <a:rPr lang="zh-CN" sz="2400" b="0" strike="noStrike" spc="-1">
                <a:solidFill>
                  <a:schemeClr val="lt1"/>
                </a:solidFill>
                <a:latin typeface="微软雅黑"/>
                <a:ea typeface="微软雅黑"/>
              </a:rPr>
              <a:t>第</a:t>
            </a:r>
            <a:r>
              <a:rPr lang="en-US" sz="2400" b="0" strike="noStrike" spc="-1">
                <a:solidFill>
                  <a:schemeClr val="lt1"/>
                </a:solidFill>
                <a:latin typeface="微软雅黑"/>
                <a:ea typeface="微软雅黑"/>
              </a:rPr>
              <a:t>4</a:t>
            </a:r>
            <a:r>
              <a:rPr lang="zh-CN" sz="2400" b="0" strike="noStrike" spc="-1">
                <a:solidFill>
                  <a:schemeClr val="lt1"/>
                </a:solidFill>
                <a:latin typeface="微软雅黑"/>
                <a:ea typeface="微软雅黑"/>
              </a:rPr>
              <a:t>章  如何培养正确择友观</a:t>
            </a:r>
            <a:endParaRPr lang="en-US" sz="2400" b="0" strike="noStrike" spc="-1">
              <a:solidFill>
                <a:srgbClr val="FFFFFF"/>
              </a:solidFill>
              <a:latin typeface="Arial"/>
            </a:endParaRPr>
          </a:p>
          <a:p>
            <a:r>
              <a:rPr lang="zh-CN" sz="2400" b="0" strike="noStrike" spc="-1">
                <a:solidFill>
                  <a:schemeClr val="lt1"/>
                </a:solidFill>
                <a:latin typeface="微软雅黑"/>
                <a:ea typeface="微软雅黑"/>
              </a:rPr>
              <a:t>第</a:t>
            </a:r>
            <a:r>
              <a:rPr lang="en-US" sz="2400" b="0" strike="noStrike" spc="-1">
                <a:solidFill>
                  <a:schemeClr val="lt1"/>
                </a:solidFill>
                <a:latin typeface="微软雅黑"/>
                <a:ea typeface="微软雅黑"/>
              </a:rPr>
              <a:t>5</a:t>
            </a:r>
            <a:r>
              <a:rPr lang="zh-CN" sz="2400" b="0" strike="noStrike" spc="-1">
                <a:solidFill>
                  <a:schemeClr val="lt1"/>
                </a:solidFill>
                <a:latin typeface="微软雅黑"/>
                <a:ea typeface="微软雅黑"/>
              </a:rPr>
              <a:t>章  实例分析</a:t>
            </a:r>
            <a:endParaRPr lang="en-US" sz="2400" b="0" strike="noStrike" spc="-1">
              <a:solidFill>
                <a:srgbClr val="FFFFFF"/>
              </a:solidFill>
              <a:latin typeface="Arial"/>
            </a:endParaRPr>
          </a:p>
          <a:p>
            <a:pPr defTabSz="914400">
              <a:lnSpc>
                <a:spcPct val="100000"/>
              </a:lnSpc>
            </a:pPr>
            <a:r>
              <a:rPr lang="zh-CN" sz="2400" b="0" strike="noStrike" spc="-1">
                <a:solidFill>
                  <a:schemeClr val="lt1"/>
                </a:solidFill>
                <a:latin typeface="微软雅黑"/>
                <a:ea typeface="微软雅黑"/>
              </a:rPr>
              <a:t>第</a:t>
            </a:r>
            <a:r>
              <a:rPr lang="en-US" sz="2400" b="0" strike="noStrike" spc="-1">
                <a:solidFill>
                  <a:schemeClr val="lt1"/>
                </a:solidFill>
                <a:latin typeface="微软雅黑"/>
                <a:ea typeface="微软雅黑"/>
              </a:rPr>
              <a:t>6</a:t>
            </a:r>
            <a:r>
              <a:rPr lang="zh-CN" sz="2400" b="0" strike="noStrike" spc="-1">
                <a:solidFill>
                  <a:schemeClr val="lt1"/>
                </a:solidFill>
                <a:latin typeface="微软雅黑"/>
                <a:ea typeface="微软雅黑"/>
              </a:rPr>
              <a:t>章  总结与展望</a:t>
            </a:r>
            <a:endParaRPr lang="en-US" sz="2400" b="0" strike="noStrike" spc="-1">
              <a:solidFill>
                <a:srgbClr val="FFFFFF"/>
              </a:solidFill>
              <a:latin typeface="Arial"/>
            </a:endParaRPr>
          </a:p>
        </p:txBody>
      </p:sp>
      <p:pic>
        <p:nvPicPr>
          <p:cNvPr id="81" name="图片 16"/>
          <p:cNvPicPr/>
          <p:nvPr/>
        </p:nvPicPr>
        <p:blipFill>
          <a:blip r:embed="rId3"/>
          <a:srcRect l="55164" t="24997" r="27493" b="38720"/>
          <a:stretch>
            <a:fillRect/>
          </a:stretch>
        </p:blipFill>
        <p:spPr>
          <a:xfrm>
            <a:off x="8813520" y="501480"/>
            <a:ext cx="4225680" cy="3682800"/>
          </a:xfrm>
          <a:prstGeom prst="rect">
            <a:avLst/>
          </a:prstGeom>
          <a:ln w="0">
            <a:noFill/>
          </a:ln>
        </p:spPr>
      </p:pic>
      <p:pic>
        <p:nvPicPr>
          <p:cNvPr id="82" name="图片 15"/>
          <p:cNvPicPr/>
          <p:nvPr/>
        </p:nvPicPr>
        <p:blipFill>
          <a:blip r:embed="rId3"/>
          <a:srcRect l="58434" t="62955" r="30472" b="25797"/>
          <a:stretch>
            <a:fillRect/>
          </a:stretch>
        </p:blipFill>
        <p:spPr>
          <a:xfrm>
            <a:off x="300600" y="4977360"/>
            <a:ext cx="2662560" cy="1125000"/>
          </a:xfrm>
          <a:prstGeom prst="rect">
            <a:avLst/>
          </a:prstGeom>
          <a:ln w="0">
            <a:noFill/>
          </a:ln>
        </p:spPr>
      </p:pic>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6" presetClass="entr" presetSubtype="16" dur="2000" fill="hold" nodeType="withEffect">
                                  <p:stCondLst>
                                    <p:cond delay="0"/>
                                  </p:stCondLst>
                                  <p:childTnLst>
                                    <p:set>
                                      <p:cBhvr>
                                        <p:cTn id="6" dur="1" fill="hold">
                                          <p:stCondLst>
                                            <p:cond delay="0"/>
                                          </p:stCondLst>
                                        </p:cTn>
                                        <p:tgtEl>
                                          <p:spTgt spid="81"/>
                                        </p:tgtEl>
                                        <p:attrNameLst>
                                          <p:attrName>style.visibility</p:attrName>
                                        </p:attrNameLst>
                                      </p:cBhvr>
                                      <p:to>
                                        <p:strVal val="visible"/>
                                      </p:to>
                                    </p:set>
                                    <p:animEffect transition="in" filter="circle(in)">
                                      <p:cBhvr additive="repl">
                                        <p:cTn id="7" dur="2000"/>
                                        <p:tgtEl>
                                          <p:spTgt spid="81"/>
                                        </p:tgtEl>
                                      </p:cBhvr>
                                    </p:animEffect>
                                  </p:childTnLst>
                                </p:cTn>
                              </p:par>
                              <p:par>
                                <p:cTn id="8" presetID="6" presetClass="entr" presetSubtype="16" dur="2000" fill="hold" nodeType="withEffect">
                                  <p:stCondLst>
                                    <p:cond delay="0"/>
                                  </p:stCondLst>
                                  <p:childTnLst>
                                    <p:set>
                                      <p:cBhvr>
                                        <p:cTn id="9" dur="1" fill="hold">
                                          <p:stCondLst>
                                            <p:cond delay="0"/>
                                          </p:stCondLst>
                                        </p:cTn>
                                        <p:tgtEl>
                                          <p:spTgt spid="82"/>
                                        </p:tgtEl>
                                        <p:attrNameLst>
                                          <p:attrName>style.visibility</p:attrName>
                                        </p:attrNameLst>
                                      </p:cBhvr>
                                      <p:to>
                                        <p:strVal val="visible"/>
                                      </p:to>
                                    </p:set>
                                    <p:animEffect transition="in" filter="circle(in)">
                                      <p:cBhvr additive="repl">
                                        <p:cTn id="10" dur="2000"/>
                                        <p:tgtEl>
                                          <p:spTgt spid="8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4"/>
          <a:stretch>
            <a:fillRect/>
          </a:stretch>
        </a:blipFill>
      </p:bgPr>
    </p:bg>
    <p:spTree>
      <p:nvGrpSpPr>
        <p:cNvPr id="1" name=""/>
        <p:cNvGrpSpPr/>
        <p:nvPr/>
      </p:nvGrpSpPr>
      <p:grpSpPr>
        <a:xfrm>
          <a:off x="0" y="0"/>
          <a:ext cx="0" cy="0"/>
        </a:xfrm>
      </p:grpSpPr>
      <p:pic>
        <p:nvPicPr>
          <p:cNvPr id="83" name="图片 29"/>
          <p:cNvPicPr/>
          <p:nvPr/>
        </p:nvPicPr>
        <p:blipFill>
          <a:blip r:embed="rId3"/>
          <a:srcRect l="5562" r="58211" b="25947"/>
          <a:stretch>
            <a:fillRect/>
          </a:stretch>
        </p:blipFill>
        <p:spPr>
          <a:xfrm>
            <a:off x="7921080" y="77400"/>
            <a:ext cx="4692960" cy="3997080"/>
          </a:xfrm>
          <a:prstGeom prst="rect">
            <a:avLst/>
          </a:prstGeom>
          <a:ln w="0">
            <a:noFill/>
          </a:ln>
        </p:spPr>
      </p:pic>
      <p:pic>
        <p:nvPicPr>
          <p:cNvPr id="84" name="图片 13"/>
          <p:cNvPicPr/>
          <p:nvPr/>
        </p:nvPicPr>
        <p:blipFill>
          <a:blip r:embed="rId3"/>
          <a:srcRect l="55164" t="24997" r="27493" b="38720"/>
          <a:stretch>
            <a:fillRect/>
          </a:stretch>
        </p:blipFill>
        <p:spPr>
          <a:xfrm>
            <a:off x="-286560" y="1621080"/>
            <a:ext cx="5813640" cy="5043960"/>
          </a:xfrm>
          <a:prstGeom prst="rect">
            <a:avLst/>
          </a:prstGeom>
          <a:ln w="0">
            <a:noFill/>
          </a:ln>
        </p:spPr>
      </p:pic>
      <p:sp>
        <p:nvSpPr>
          <p:cNvPr id="85" name="PlaceHolder 1"/>
          <p:cNvSpPr>
            <a:spLocks noGrp="1"/>
          </p:cNvSpPr>
          <p:nvPr>
            <p:ph/>
          </p:nvPr>
        </p:nvSpPr>
        <p:spPr>
          <a:xfrm>
            <a:off x="299880" y="1488960"/>
            <a:ext cx="6318360" cy="521640"/>
          </a:xfrm>
          <a:prstGeom prst="rect">
            <a:avLst/>
          </a:prstGeom>
          <a:noFill/>
          <a:ln w="0">
            <a:noFill/>
          </a:ln>
        </p:spPr>
        <p:txBody>
          <a:bodyPr lIns="90000" tIns="46800" rIns="90000" bIns="46800" anchor="t">
            <a:normAutofit/>
          </a:bodyPr>
          <a:lstStyle/>
          <a:p>
            <a:pPr marL="228600" indent="-228600" defTabSz="914400">
              <a:lnSpc>
                <a:spcPct val="130000"/>
              </a:lnSpc>
              <a:spcAft>
                <a:spcPts val="1001"/>
              </a:spcAft>
              <a:buClr>
                <a:srgbClr val="FFFFFF"/>
              </a:buClr>
              <a:buFont typeface="Arial"/>
              <a:buChar char="●"/>
              <a:tabLst>
                <a:tab pos="1609560"/>
              </a:tabLst>
            </a:pPr>
            <a:r>
              <a:rPr lang="en-US" sz="1800" b="0" strike="noStrike" spc="148">
                <a:solidFill>
                  <a:schemeClr val="lt1"/>
                </a:solidFill>
                <a:latin typeface="Arial"/>
                <a:ea typeface="微软雅黑"/>
              </a:rPr>
              <a:t>01</a:t>
            </a:r>
            <a:endParaRPr lang="en-US" sz="1800" b="0" strike="noStrike" spc="148">
              <a:solidFill>
                <a:schemeClr val="dk1">
                  <a:lumMod val="65000"/>
                  <a:lumOff val="35000"/>
                </a:schemeClr>
              </a:solidFill>
              <a:latin typeface="Arial"/>
            </a:endParaRPr>
          </a:p>
        </p:txBody>
      </p:sp>
      <p:sp>
        <p:nvSpPr>
          <p:cNvPr id="86" name="PlaceHolder 2"/>
          <p:cNvSpPr>
            <a:spLocks noGrp="1"/>
          </p:cNvSpPr>
          <p:nvPr>
            <p:ph type="title" idx="4294967295"/>
          </p:nvPr>
        </p:nvSpPr>
        <p:spPr>
          <a:xfrm>
            <a:off x="4093200" y="2085840"/>
            <a:ext cx="631836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lt1"/>
                </a:solidFill>
                <a:latin typeface="Arial"/>
                <a:ea typeface="微软雅黑"/>
              </a:rPr>
              <a:t>第一章 引言</a:t>
            </a:r>
            <a:endParaRPr lang="en-US" sz="3600" b="0" strike="noStrike" spc="-1">
              <a:solidFill>
                <a:schemeClr val="dk1"/>
              </a:solidFill>
              <a:latin typeface="Arial"/>
            </a:endParaRPr>
          </a:p>
        </p:txBody>
      </p:sp>
      <p:sp>
        <p:nvSpPr>
          <p:cNvPr id="87"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lt1"/>
                </a:solidFill>
                <a:latin typeface="Arial"/>
                <a:ea typeface="微软雅黑"/>
              </a:rPr>
              <a:t> </a:t>
            </a:r>
            <a:endParaRPr lang="en-US" sz="1800" b="0" strike="noStrike" spc="-1">
              <a:solidFill>
                <a:srgbClr val="FFFFFF"/>
              </a:solidFill>
              <a:latin typeface="Arial"/>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6" presetClass="entr" presetSubtype="16" dur="2000" fill="hold" nodeType="afterEffect">
                                  <p:stCondLst>
                                    <p:cond delay="0"/>
                                  </p:stCondLst>
                                  <p:childTnLst>
                                    <p:set>
                                      <p:cBhvr>
                                        <p:cTn id="6" dur="1" fill="hold">
                                          <p:stCondLst>
                                            <p:cond delay="0"/>
                                          </p:stCondLst>
                                        </p:cTn>
                                        <p:tgtEl>
                                          <p:spTgt spid="84"/>
                                        </p:tgtEl>
                                        <p:attrNameLst>
                                          <p:attrName>style.visibility</p:attrName>
                                        </p:attrNameLst>
                                      </p:cBhvr>
                                      <p:to>
                                        <p:strVal val="visible"/>
                                      </p:to>
                                    </p:set>
                                    <p:animEffect transition="in" filter="circle(in)">
                                      <p:cBhvr additive="repl">
                                        <p:cTn id="7" dur="2000"/>
                                        <p:tgtEl>
                                          <p:spTgt spid="84"/>
                                        </p:tgtEl>
                                      </p:cBhvr>
                                    </p:animEffect>
                                  </p:childTnLst>
                                </p:cTn>
                              </p:par>
                              <p:par>
                                <p:cTn id="8" presetID="6" presetClass="entr" presetSubtype="16" dur="1000" fill="hold" nodeType="withEffect">
                                  <p:stCondLst>
                                    <p:cond delay="0"/>
                                  </p:stCondLst>
                                  <p:childTnLst>
                                    <p:set>
                                      <p:cBhvr>
                                        <p:cTn id="9" dur="1" fill="hold">
                                          <p:stCondLst>
                                            <p:cond delay="0"/>
                                          </p:stCondLst>
                                        </p:cTn>
                                        <p:tgtEl>
                                          <p:spTgt spid="83"/>
                                        </p:tgtEl>
                                        <p:attrNameLst>
                                          <p:attrName>style.visibility</p:attrName>
                                        </p:attrNameLst>
                                      </p:cBhvr>
                                      <p:to>
                                        <p:strVal val="visible"/>
                                      </p:to>
                                    </p:set>
                                    <p:animEffect transition="in" filter="circle(in)">
                                      <p:cBhvr additive="repl">
                                        <p:cTn id="10" dur="1000"/>
                                        <p:tgtEl>
                                          <p:spTgt spid="8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pic>
        <p:nvPicPr>
          <p:cNvPr id="88" name="图片 29"/>
          <p:cNvPicPr/>
          <p:nvPr/>
        </p:nvPicPr>
        <p:blipFill>
          <a:blip r:embed="rId2"/>
          <a:srcRect l="5562" r="58211" b="25947"/>
          <a:stretch>
            <a:fillRect/>
          </a:stretch>
        </p:blipFill>
        <p:spPr>
          <a:xfrm rot="20400000">
            <a:off x="881640" y="629280"/>
            <a:ext cx="4024440" cy="3427200"/>
          </a:xfrm>
          <a:prstGeom prst="rect">
            <a:avLst/>
          </a:prstGeom>
          <a:ln w="0">
            <a:noFill/>
          </a:ln>
        </p:spPr>
      </p:pic>
      <p:pic>
        <p:nvPicPr>
          <p:cNvPr id="89" name="图片 16"/>
          <p:cNvPicPr/>
          <p:nvPr/>
        </p:nvPicPr>
        <p:blipFill>
          <a:blip r:embed="rId2"/>
          <a:srcRect l="55164" t="24997" r="27493" b="38720"/>
          <a:stretch>
            <a:fillRect/>
          </a:stretch>
        </p:blipFill>
        <p:spPr>
          <a:xfrm>
            <a:off x="8259840" y="649440"/>
            <a:ext cx="4225680" cy="3682800"/>
          </a:xfrm>
          <a:prstGeom prst="rect">
            <a:avLst/>
          </a:prstGeom>
          <a:ln w="0">
            <a:noFill/>
          </a:ln>
        </p:spPr>
      </p:pic>
      <p:sp>
        <p:nvSpPr>
          <p:cNvPr id="90"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91" name="title"/>
          <p:cNvSpPr/>
          <p:nvPr/>
        </p:nvSpPr>
        <p:spPr>
          <a:xfrm>
            <a:off x="8259480" y="741600"/>
            <a:ext cx="3102840" cy="108180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2800" b="1" strike="noStrike" spc="299">
                <a:solidFill>
                  <a:schemeClr val="lt1"/>
                </a:solidFill>
                <a:latin typeface="Arial"/>
                <a:ea typeface="微软雅黑"/>
              </a:rPr>
              <a:t>为什么重要</a:t>
            </a:r>
            <a:endParaRPr lang="en-US" sz="2800" b="0" strike="noStrike" spc="-1">
              <a:solidFill>
                <a:srgbClr val="FFFFFF"/>
              </a:solidFill>
              <a:latin typeface="Arial"/>
            </a:endParaRPr>
          </a:p>
        </p:txBody>
      </p:sp>
      <p:sp>
        <p:nvSpPr>
          <p:cNvPr id="92" name="content"/>
          <p:cNvSpPr/>
          <p:nvPr/>
        </p:nvSpPr>
        <p:spPr>
          <a:xfrm>
            <a:off x="8685360" y="2215440"/>
            <a:ext cx="2280600" cy="203940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1800" b="0" strike="noStrike" spc="148">
                <a:solidFill>
                  <a:schemeClr val="lt1"/>
                </a:solidFill>
                <a:latin typeface="Arial"/>
                <a:ea typeface="微软雅黑"/>
              </a:rPr>
              <a:t>选择合适的伴侣对于学生来说是非常重要的。错误的择友观可能导致不良的人际关系和影响学业。</a:t>
            </a:r>
            <a:endParaRPr lang="en-US" sz="1800" b="0" strike="noStrike" spc="-1">
              <a:solidFill>
                <a:srgbClr val="FFFFFF"/>
              </a:solidFill>
              <a:latin typeface="Arial"/>
            </a:endParaRPr>
          </a:p>
        </p:txBody>
      </p:sp>
      <p:sp>
        <p:nvSpPr>
          <p:cNvPr id="93"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lt1"/>
                </a:solidFill>
                <a:latin typeface="Arial"/>
                <a:ea typeface="微软雅黑"/>
              </a:rPr>
              <a:t> </a:t>
            </a:r>
            <a:endParaRPr lang="en-US" sz="3600" b="0" strike="noStrike" spc="-1">
              <a:solidFill>
                <a:schemeClr val="dk1"/>
              </a:solidFill>
              <a:latin typeface="Arial"/>
            </a:endParaRPr>
          </a:p>
        </p:txBody>
      </p:sp>
      <p:pic>
        <p:nvPicPr>
          <p:cNvPr id="94" name="图片 15"/>
          <p:cNvPicPr/>
          <p:nvPr/>
        </p:nvPicPr>
        <p:blipFill>
          <a:blip r:embed="rId2"/>
          <a:srcRect l="58434" t="62955" r="30472" b="25797"/>
          <a:stretch>
            <a:fillRect/>
          </a:stretch>
        </p:blipFill>
        <p:spPr>
          <a:xfrm>
            <a:off x="300600" y="4977360"/>
            <a:ext cx="2662560" cy="1125000"/>
          </a:xfrm>
          <a:prstGeom prst="rect">
            <a:avLst/>
          </a:prstGeom>
          <a:ln w="0">
            <a:noFill/>
          </a:ln>
        </p:spPr>
      </p:pic>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6" presetClass="entr" presetSubtype="16" dur="2000" fill="hold" nodeType="withEffect">
                                  <p:stCondLst>
                                    <p:cond delay="0"/>
                                  </p:stCondLst>
                                  <p:childTnLst>
                                    <p:set>
                                      <p:cBhvr>
                                        <p:cTn id="6" dur="1" fill="hold">
                                          <p:stCondLst>
                                            <p:cond delay="0"/>
                                          </p:stCondLst>
                                        </p:cTn>
                                        <p:tgtEl>
                                          <p:spTgt spid="94"/>
                                        </p:tgtEl>
                                        <p:attrNameLst>
                                          <p:attrName>style.visibility</p:attrName>
                                        </p:attrNameLst>
                                      </p:cBhvr>
                                      <p:to>
                                        <p:strVal val="visible"/>
                                      </p:to>
                                    </p:set>
                                    <p:animEffect transition="in" filter="circle(in)">
                                      <p:cBhvr additive="repl">
                                        <p:cTn id="7" dur="2000"/>
                                        <p:tgtEl>
                                          <p:spTgt spid="94"/>
                                        </p:tgtEl>
                                      </p:cBhvr>
                                    </p:animEffect>
                                  </p:childTnLst>
                                </p:cTn>
                              </p:par>
                              <p:par>
                                <p:cTn id="8" presetID="6" presetClass="entr" presetSubtype="16" dur="2000" fill="hold" nodeType="withEffect">
                                  <p:stCondLst>
                                    <p:cond delay="0"/>
                                  </p:stCondLst>
                                  <p:childTnLst>
                                    <p:set>
                                      <p:cBhvr>
                                        <p:cTn id="9" dur="1" fill="hold">
                                          <p:stCondLst>
                                            <p:cond delay="0"/>
                                          </p:stCondLst>
                                        </p:cTn>
                                        <p:tgtEl>
                                          <p:spTgt spid="89"/>
                                        </p:tgtEl>
                                        <p:attrNameLst>
                                          <p:attrName>style.visibility</p:attrName>
                                        </p:attrNameLst>
                                      </p:cBhvr>
                                      <p:to>
                                        <p:strVal val="visible"/>
                                      </p:to>
                                    </p:set>
                                    <p:animEffect transition="in" filter="circle(in)">
                                      <p:cBhvr additive="repl">
                                        <p:cTn id="10" dur="2000"/>
                                        <p:tgtEl>
                                          <p:spTgt spid="89"/>
                                        </p:tgtEl>
                                      </p:cBhvr>
                                    </p:animEffect>
                                  </p:childTnLst>
                                </p:cTn>
                              </p:par>
                              <p:par>
                                <p:cTn id="11" presetID="6" presetClass="entr" presetSubtype="16" dur="1000" fill="hold" nodeType="withEffect">
                                  <p:stCondLst>
                                    <p:cond delay="0"/>
                                  </p:stCondLst>
                                  <p:childTnLst>
                                    <p:set>
                                      <p:cBhvr>
                                        <p:cTn id="12" dur="1" fill="hold">
                                          <p:stCondLst>
                                            <p:cond delay="0"/>
                                          </p:stCondLst>
                                        </p:cTn>
                                        <p:tgtEl>
                                          <p:spTgt spid="88"/>
                                        </p:tgtEl>
                                        <p:attrNameLst>
                                          <p:attrName>style.visibility</p:attrName>
                                        </p:attrNameLst>
                                      </p:cBhvr>
                                      <p:to>
                                        <p:strVal val="visible"/>
                                      </p:to>
                                    </p:set>
                                    <p:animEffect transition="in" filter="circle(in)">
                                      <p:cBhvr additive="repl">
                                        <p:cTn id="13" dur="1000"/>
                                        <p:tgtEl>
                                          <p:spTgt spid="8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pic>
        <p:nvPicPr>
          <p:cNvPr id="95" name="图片 4"/>
          <p:cNvPicPr/>
          <p:nvPr/>
        </p:nvPicPr>
        <p:blipFill>
          <a:blip r:embed="rId2"/>
          <a:srcRect l="55164" t="24997" r="27493" b="38720"/>
          <a:stretch>
            <a:fillRect/>
          </a:stretch>
        </p:blipFill>
        <p:spPr>
          <a:xfrm>
            <a:off x="7966440" y="378360"/>
            <a:ext cx="4225680" cy="3682800"/>
          </a:xfrm>
          <a:prstGeom prst="rect">
            <a:avLst/>
          </a:prstGeom>
          <a:ln w="0">
            <a:noFill/>
          </a:ln>
        </p:spPr>
      </p:pic>
      <p:sp>
        <p:nvSpPr>
          <p:cNvPr id="96" name="PlaceHolder 1"/>
          <p:cNvSpPr>
            <a:spLocks noGrp="1"/>
          </p:cNvSpPr>
          <p:nvPr>
            <p:ph type="title" idx="4294967295"/>
          </p:nvPr>
        </p:nvSpPr>
        <p:spPr>
          <a:xfrm>
            <a:off x="0" y="0"/>
            <a:ext cx="10968480" cy="705240"/>
          </a:xfrm>
          <a:prstGeom prst="rect">
            <a:avLst/>
          </a:prstGeom>
          <a:noFill/>
          <a:ln w="0">
            <a:noFill/>
          </a:ln>
        </p:spPr>
        <p:txBody>
          <a:bodyPr lIns="90000" tIns="47160" rIns="90000" bIns="47160" anchor="ctr">
            <a:noAutofit/>
          </a:bodyPr>
          <a:lstStyle/>
          <a:p>
            <a:pPr marL="571680" indent="-571680" defTabSz="914400">
              <a:lnSpc>
                <a:spcPct val="100000"/>
              </a:lnSpc>
              <a:buClr>
                <a:srgbClr val="FFFFFF"/>
              </a:buClr>
              <a:buFont typeface="Wingdings" charset="2"/>
              <a:buChar char=""/>
            </a:pPr>
            <a:r>
              <a:rPr lang="zh-CN" sz="3600" b="1" strike="noStrike" spc="299">
                <a:solidFill>
                  <a:schemeClr val="lt1"/>
                </a:solidFill>
                <a:latin typeface="微软雅黑"/>
                <a:ea typeface="微软雅黑"/>
              </a:rPr>
              <a:t>目的</a:t>
            </a:r>
            <a:endParaRPr lang="en-US" sz="3600" b="0" strike="noStrike" spc="-1">
              <a:solidFill>
                <a:schemeClr val="dk1"/>
              </a:solidFill>
              <a:latin typeface="Arial"/>
            </a:endParaRPr>
          </a:p>
        </p:txBody>
      </p:sp>
      <p:sp>
        <p:nvSpPr>
          <p:cNvPr id="97" name="content.1.subtitle"/>
          <p:cNvSpPr/>
          <p:nvPr/>
        </p:nvSpPr>
        <p:spPr>
          <a:xfrm>
            <a:off x="1296720" y="3615120"/>
            <a:ext cx="1457640" cy="1761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600" b="0" strike="noStrike" spc="-1">
                <a:solidFill>
                  <a:schemeClr val="lt1"/>
                </a:solidFill>
                <a:latin typeface="微软雅黑"/>
                <a:ea typeface="微软雅黑"/>
              </a:rPr>
              <a:t> </a:t>
            </a:r>
            <a:endParaRPr lang="en-US" sz="1600" b="0" strike="noStrike" spc="-1">
              <a:solidFill>
                <a:srgbClr val="FFFFFF"/>
              </a:solidFill>
              <a:latin typeface="Arial"/>
            </a:endParaRPr>
          </a:p>
        </p:txBody>
      </p:sp>
      <p:sp>
        <p:nvSpPr>
          <p:cNvPr id="98" name="content.1.title"/>
          <p:cNvSpPr/>
          <p:nvPr/>
        </p:nvSpPr>
        <p:spPr>
          <a:xfrm>
            <a:off x="1297440" y="260496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lt1"/>
                </a:solidFill>
                <a:latin typeface="微软雅黑"/>
                <a:ea typeface="微软雅黑"/>
              </a:rPr>
              <a:t>引导学生拥有正确的择友观</a:t>
            </a:r>
            <a:endParaRPr lang="en-US" sz="2000" b="0" strike="noStrike" spc="-1">
              <a:solidFill>
                <a:srgbClr val="FFFFFF"/>
              </a:solidFill>
              <a:latin typeface="Arial"/>
            </a:endParaRPr>
          </a:p>
        </p:txBody>
      </p:sp>
      <p:sp>
        <p:nvSpPr>
          <p:cNvPr id="99" name="content.2.subtitle"/>
          <p:cNvSpPr/>
          <p:nvPr/>
        </p:nvSpPr>
        <p:spPr>
          <a:xfrm>
            <a:off x="9091800" y="3615120"/>
            <a:ext cx="1457640" cy="1761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600" b="0" strike="noStrike" spc="-1">
                <a:solidFill>
                  <a:schemeClr val="lt1"/>
                </a:solidFill>
                <a:latin typeface="微软雅黑"/>
                <a:ea typeface="微软雅黑"/>
              </a:rPr>
              <a:t> </a:t>
            </a:r>
            <a:endParaRPr lang="en-US" sz="1600" b="0" strike="noStrike" spc="-1">
              <a:solidFill>
                <a:srgbClr val="FFFFFF"/>
              </a:solidFill>
              <a:latin typeface="Arial"/>
            </a:endParaRPr>
          </a:p>
        </p:txBody>
      </p:sp>
      <p:sp>
        <p:nvSpPr>
          <p:cNvPr id="100" name="content.2.title"/>
          <p:cNvSpPr/>
          <p:nvPr/>
        </p:nvSpPr>
        <p:spPr>
          <a:xfrm>
            <a:off x="9091440" y="260496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lt1"/>
                </a:solidFill>
                <a:latin typeface="微软雅黑"/>
                <a:ea typeface="微软雅黑"/>
              </a:rPr>
              <a:t>帮助学生建立健康的人际关系，提高学业成绩</a:t>
            </a:r>
            <a:endParaRPr lang="en-US" sz="2000" b="0" strike="noStrike" spc="-1">
              <a:solidFill>
                <a:srgbClr val="FFFFFF"/>
              </a:solidFill>
              <a:latin typeface="Arial"/>
            </a:endParaRPr>
          </a:p>
        </p:txBody>
      </p:sp>
      <p:sp>
        <p:nvSpPr>
          <p:cNvPr id="101" name="content.3.subtitle"/>
          <p:cNvSpPr/>
          <p:nvPr/>
        </p:nvSpPr>
        <p:spPr>
          <a:xfrm>
            <a:off x="3895200" y="3615120"/>
            <a:ext cx="1457640" cy="176256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600" b="0" strike="noStrike" spc="-1">
                <a:solidFill>
                  <a:schemeClr val="lt1"/>
                </a:solidFill>
                <a:latin typeface="微软雅黑"/>
                <a:ea typeface="微软雅黑"/>
              </a:rPr>
              <a:t> </a:t>
            </a:r>
            <a:endParaRPr lang="en-US" sz="1600" b="0" strike="noStrike" spc="-1">
              <a:solidFill>
                <a:srgbClr val="FFFFFF"/>
              </a:solidFill>
              <a:latin typeface="Arial"/>
            </a:endParaRPr>
          </a:p>
        </p:txBody>
      </p:sp>
      <p:sp>
        <p:nvSpPr>
          <p:cNvPr id="102" name="content.3.title"/>
          <p:cNvSpPr/>
          <p:nvPr/>
        </p:nvSpPr>
        <p:spPr>
          <a:xfrm>
            <a:off x="3895920" y="260676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000" b="1" strike="noStrike" spc="-1">
                <a:solidFill>
                  <a:schemeClr val="lt1"/>
                </a:solidFill>
                <a:latin typeface="微软雅黑"/>
                <a:ea typeface="微软雅黑"/>
              </a:rPr>
              <a:t> </a:t>
            </a:r>
            <a:endParaRPr lang="en-US" sz="2000" b="0" strike="noStrike" spc="-1">
              <a:solidFill>
                <a:srgbClr val="FFFFFF"/>
              </a:solidFill>
              <a:latin typeface="Arial"/>
            </a:endParaRPr>
          </a:p>
        </p:txBody>
      </p:sp>
      <p:sp>
        <p:nvSpPr>
          <p:cNvPr id="103" name="content.4.subtitle"/>
          <p:cNvSpPr/>
          <p:nvPr/>
        </p:nvSpPr>
        <p:spPr>
          <a:xfrm>
            <a:off x="6493680" y="3615120"/>
            <a:ext cx="1457640" cy="1761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600" b="0" strike="noStrike" spc="-1">
                <a:solidFill>
                  <a:schemeClr val="lt1"/>
                </a:solidFill>
                <a:latin typeface="微软雅黑"/>
                <a:ea typeface="微软雅黑"/>
              </a:rPr>
              <a:t> </a:t>
            </a:r>
            <a:endParaRPr lang="en-US" sz="1600" b="0" strike="noStrike" spc="-1">
              <a:solidFill>
                <a:srgbClr val="FFFFFF"/>
              </a:solidFill>
              <a:latin typeface="Arial"/>
            </a:endParaRPr>
          </a:p>
        </p:txBody>
      </p:sp>
      <p:sp>
        <p:nvSpPr>
          <p:cNvPr id="104" name="content.4.title"/>
          <p:cNvSpPr/>
          <p:nvPr/>
        </p:nvSpPr>
        <p:spPr>
          <a:xfrm>
            <a:off x="6494040" y="260676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000" b="1" strike="noStrike" spc="-1">
                <a:solidFill>
                  <a:schemeClr val="lt1"/>
                </a:solidFill>
                <a:latin typeface="微软雅黑"/>
                <a:ea typeface="微软雅黑"/>
              </a:rPr>
              <a:t> </a:t>
            </a:r>
            <a:endParaRPr lang="en-US" sz="2000" b="0" strike="noStrike" spc="-1">
              <a:solidFill>
                <a:srgbClr val="FFFFFF"/>
              </a:solidFill>
              <a:latin typeface="Arial"/>
            </a:endParaRPr>
          </a:p>
        </p:txBody>
      </p:sp>
      <p:pic>
        <p:nvPicPr>
          <p:cNvPr id="105" name="图片 15"/>
          <p:cNvPicPr/>
          <p:nvPr/>
        </p:nvPicPr>
        <p:blipFill>
          <a:blip r:embed="rId2"/>
          <a:srcRect l="58434" t="62955" r="30472" b="25797"/>
          <a:stretch>
            <a:fillRect/>
          </a:stretch>
        </p:blipFill>
        <p:spPr>
          <a:xfrm>
            <a:off x="300600" y="4977360"/>
            <a:ext cx="2662560" cy="1125000"/>
          </a:xfrm>
          <a:prstGeom prst="rect">
            <a:avLst/>
          </a:prstGeom>
          <a:ln w="0">
            <a:noFill/>
          </a:ln>
        </p:spPr>
      </p:pic>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6" presetClass="entr" presetSubtype="16" dur="2000" fill="hold" nodeType="withEffect">
                                  <p:stCondLst>
                                    <p:cond delay="0"/>
                                  </p:stCondLst>
                                  <p:childTnLst>
                                    <p:set>
                                      <p:cBhvr>
                                        <p:cTn id="6" dur="1" fill="hold">
                                          <p:stCondLst>
                                            <p:cond delay="0"/>
                                          </p:stCondLst>
                                        </p:cTn>
                                        <p:tgtEl>
                                          <p:spTgt spid="105"/>
                                        </p:tgtEl>
                                        <p:attrNameLst>
                                          <p:attrName>style.visibility</p:attrName>
                                        </p:attrNameLst>
                                      </p:cBhvr>
                                      <p:to>
                                        <p:strVal val="visible"/>
                                      </p:to>
                                    </p:set>
                                    <p:animEffect transition="in" filter="circle(in)">
                                      <p:cBhvr additive="repl">
                                        <p:cTn id="7" dur="2000"/>
                                        <p:tgtEl>
                                          <p:spTgt spid="105"/>
                                        </p:tgtEl>
                                      </p:cBhvr>
                                    </p:animEffect>
                                  </p:childTnLst>
                                </p:cTn>
                              </p:par>
                              <p:par>
                                <p:cTn id="8" presetID="6" presetClass="entr" presetSubtype="16" dur="2000" fill="hold" nodeType="withEffect">
                                  <p:stCondLst>
                                    <p:cond delay="0"/>
                                  </p:stCondLst>
                                  <p:childTnLst>
                                    <p:set>
                                      <p:cBhvr>
                                        <p:cTn id="9" dur="1" fill="hold">
                                          <p:stCondLst>
                                            <p:cond delay="0"/>
                                          </p:stCondLst>
                                        </p:cTn>
                                        <p:tgtEl>
                                          <p:spTgt spid="95"/>
                                        </p:tgtEl>
                                        <p:attrNameLst>
                                          <p:attrName>style.visibility</p:attrName>
                                        </p:attrNameLst>
                                      </p:cBhvr>
                                      <p:to>
                                        <p:strVal val="visible"/>
                                      </p:to>
                                    </p:set>
                                    <p:animEffect transition="in" filter="circle(in)">
                                      <p:cBhvr additive="repl">
                                        <p:cTn id="10" dur="2000"/>
                                        <p:tgtEl>
                                          <p:spTgt spid="9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pic>
        <p:nvPicPr>
          <p:cNvPr id="106" name="图片 16"/>
          <p:cNvPicPr/>
          <p:nvPr/>
        </p:nvPicPr>
        <p:blipFill>
          <a:blip r:embed="rId2"/>
          <a:srcRect l="55164" t="24997" r="27493" b="38720"/>
          <a:stretch>
            <a:fillRect/>
          </a:stretch>
        </p:blipFill>
        <p:spPr>
          <a:xfrm>
            <a:off x="4830120" y="-69840"/>
            <a:ext cx="4225680" cy="3682800"/>
          </a:xfrm>
          <a:prstGeom prst="rect">
            <a:avLst/>
          </a:prstGeom>
          <a:ln w="0">
            <a:noFill/>
          </a:ln>
        </p:spPr>
      </p:pic>
      <p:sp>
        <p:nvSpPr>
          <p:cNvPr id="107" name="矩形 28"/>
          <p:cNvSpPr/>
          <p:nvPr/>
        </p:nvSpPr>
        <p:spPr>
          <a:xfrm>
            <a:off x="347328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08" name="content.2.title"/>
          <p:cNvSpPr/>
          <p:nvPr/>
        </p:nvSpPr>
        <p:spPr>
          <a:xfrm>
            <a:off x="3689640" y="2049840"/>
            <a:ext cx="205452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1800" b="1" strike="noStrike" spc="-1">
                <a:solidFill>
                  <a:schemeClr val="lt1"/>
                </a:solidFill>
                <a:latin typeface="微软雅黑"/>
                <a:ea typeface="微软雅黑"/>
              </a:rPr>
              <a:t>提供实用的建议和技巧来帮助学生选择合适的朋友</a:t>
            </a:r>
            <a:endParaRPr lang="en-US" sz="1800" b="0" strike="noStrike" spc="-1">
              <a:solidFill>
                <a:srgbClr val="FFFFFF"/>
              </a:solidFill>
              <a:latin typeface="Arial"/>
            </a:endParaRPr>
          </a:p>
        </p:txBody>
      </p:sp>
      <p:sp>
        <p:nvSpPr>
          <p:cNvPr id="109" name="content.2.content"/>
          <p:cNvSpPr/>
          <p:nvPr/>
        </p:nvSpPr>
        <p:spPr>
          <a:xfrm>
            <a:off x="3655080" y="3177720"/>
            <a:ext cx="2067120" cy="3166560"/>
          </a:xfrm>
          <a:prstGeom prst="rect">
            <a:avLst/>
          </a:prstGeom>
          <a:noFill/>
          <a:ln w="0">
            <a:noFill/>
          </a:ln>
        </p:spPr>
        <p:style>
          <a:lnRef idx="0"/>
          <a:fillRef idx="0"/>
          <a:effectRef idx="0"/>
          <a:fontRef idx="minor"/>
        </p:style>
        <p:txBody>
          <a:bodyPr lIns="0" tIns="0" rIns="0" bIns="0" anchor="t">
            <a:noAutofit/>
          </a:bodyPr>
          <a:lstStyle/>
          <a:p>
            <a:r>
              <a:rPr lang="zh-CN" sz="1400" b="0" strike="noStrike" spc="-1">
                <a:solidFill>
                  <a:schemeClr val="lt1"/>
                </a:solidFill>
                <a:latin typeface="微软雅黑"/>
                <a:ea typeface="微软雅黑"/>
              </a:rPr>
              <a:t>建立积极的人际关系</a:t>
            </a:r>
            <a:endParaRPr lang="en-US" sz="1400" b="0" strike="noStrike" spc="-1">
              <a:solidFill>
                <a:srgbClr val="FFFFFF"/>
              </a:solidFill>
              <a:latin typeface="Arial"/>
            </a:endParaRPr>
          </a:p>
          <a:p>
            <a:pPr defTabSz="914400">
              <a:lnSpc>
                <a:spcPct val="150000"/>
              </a:lnSpc>
              <a:tabLst>
                <a:tab pos="0"/>
              </a:tabLst>
            </a:pPr>
            <a:r>
              <a:rPr lang="zh-CN" sz="1400" b="0" strike="noStrike" spc="-1">
                <a:solidFill>
                  <a:schemeClr val="lt1"/>
                </a:solidFill>
                <a:latin typeface="微软雅黑"/>
                <a:ea typeface="微软雅黑"/>
              </a:rPr>
              <a:t>学习如何解决人际冲突</a:t>
            </a:r>
            <a:endParaRPr lang="en-US" sz="1400" b="0" strike="noStrike" spc="-1">
              <a:solidFill>
                <a:srgbClr val="FFFFFF"/>
              </a:solidFill>
              <a:latin typeface="Arial"/>
            </a:endParaRPr>
          </a:p>
        </p:txBody>
      </p:sp>
      <p:sp>
        <p:nvSpPr>
          <p:cNvPr id="110" name="矩形 33"/>
          <p:cNvSpPr/>
          <p:nvPr/>
        </p:nvSpPr>
        <p:spPr>
          <a:xfrm>
            <a:off x="620856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11" name="content.3.title"/>
          <p:cNvSpPr/>
          <p:nvPr/>
        </p:nvSpPr>
        <p:spPr>
          <a:xfrm>
            <a:off x="6460560" y="2049840"/>
            <a:ext cx="206856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en-US" sz="1800" b="1" strike="noStrike" spc="-1">
                <a:solidFill>
                  <a:schemeClr val="lt1"/>
                </a:solidFill>
                <a:latin typeface="微软雅黑"/>
                <a:ea typeface="微软雅黑"/>
              </a:rPr>
              <a:t> </a:t>
            </a:r>
            <a:endParaRPr lang="en-US" sz="1800" b="0" strike="noStrike" spc="-1">
              <a:solidFill>
                <a:srgbClr val="FFFFFF"/>
              </a:solidFill>
              <a:latin typeface="Arial"/>
            </a:endParaRPr>
          </a:p>
        </p:txBody>
      </p:sp>
      <p:sp>
        <p:nvSpPr>
          <p:cNvPr id="112" name="content.3.content"/>
          <p:cNvSpPr/>
          <p:nvPr/>
        </p:nvSpPr>
        <p:spPr>
          <a:xfrm>
            <a:off x="6414120" y="3178080"/>
            <a:ext cx="2095920" cy="316584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en-US" sz="1400" b="0" strike="noStrike" spc="-1">
                <a:solidFill>
                  <a:schemeClr val="lt1"/>
                </a:solidFill>
                <a:latin typeface="微软雅黑"/>
                <a:ea typeface="微软雅黑"/>
              </a:rPr>
              <a:t> </a:t>
            </a:r>
            <a:endParaRPr lang="en-US" sz="1400" b="0" strike="noStrike" spc="-1">
              <a:solidFill>
                <a:srgbClr val="FFFFFF"/>
              </a:solidFill>
              <a:latin typeface="Arial"/>
            </a:endParaRPr>
          </a:p>
        </p:txBody>
      </p:sp>
      <p:sp>
        <p:nvSpPr>
          <p:cNvPr id="113" name="矩形 38"/>
          <p:cNvSpPr/>
          <p:nvPr/>
        </p:nvSpPr>
        <p:spPr>
          <a:xfrm>
            <a:off x="894204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14" name="content.4.title"/>
          <p:cNvSpPr/>
          <p:nvPr/>
        </p:nvSpPr>
        <p:spPr>
          <a:xfrm>
            <a:off x="9177480" y="2049840"/>
            <a:ext cx="206856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en-US" sz="1800" b="1" strike="noStrike" spc="-1">
                <a:solidFill>
                  <a:schemeClr val="lt1"/>
                </a:solidFill>
                <a:latin typeface="微软雅黑"/>
                <a:ea typeface="微软雅黑"/>
              </a:rPr>
              <a:t> </a:t>
            </a:r>
            <a:endParaRPr lang="en-US" sz="1800" b="0" strike="noStrike" spc="-1">
              <a:solidFill>
                <a:srgbClr val="FFFFFF"/>
              </a:solidFill>
              <a:latin typeface="Arial"/>
            </a:endParaRPr>
          </a:p>
        </p:txBody>
      </p:sp>
      <p:sp>
        <p:nvSpPr>
          <p:cNvPr id="115" name="content.4.content"/>
          <p:cNvSpPr/>
          <p:nvPr/>
        </p:nvSpPr>
        <p:spPr>
          <a:xfrm>
            <a:off x="9168120" y="3178080"/>
            <a:ext cx="2076840" cy="316584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en-US" sz="1400" b="0" strike="noStrike" spc="-1">
                <a:solidFill>
                  <a:schemeClr val="lt1"/>
                </a:solidFill>
                <a:latin typeface="微软雅黑"/>
                <a:ea typeface="微软雅黑"/>
              </a:rPr>
              <a:t> </a:t>
            </a:r>
            <a:endParaRPr lang="en-US" sz="1400" b="0" strike="noStrike" spc="-1">
              <a:solidFill>
                <a:srgbClr val="FFFFFF"/>
              </a:solidFill>
              <a:latin typeface="Arial"/>
            </a:endParaRPr>
          </a:p>
        </p:txBody>
      </p:sp>
      <p:sp>
        <p:nvSpPr>
          <p:cNvPr id="116" name="PlaceHolder 1"/>
          <p:cNvSpPr>
            <a:spLocks noGrp="1"/>
          </p:cNvSpPr>
          <p:nvPr>
            <p:ph type="title" idx="4294967295"/>
          </p:nvPr>
        </p:nvSpPr>
        <p:spPr>
          <a:xfrm>
            <a:off x="0" y="0"/>
            <a:ext cx="10799640" cy="719640"/>
          </a:xfrm>
          <a:prstGeom prst="rect">
            <a:avLst/>
          </a:prstGeom>
          <a:noFill/>
          <a:ln w="0">
            <a:noFill/>
          </a:ln>
        </p:spPr>
        <p:txBody>
          <a:bodyPr lIns="90000" tIns="47160" rIns="90000" bIns="47160" anchor="ctr">
            <a:noAutofit/>
          </a:bodyPr>
          <a:lstStyle/>
          <a:p>
            <a:pPr marL="571680" indent="-571680" defTabSz="914400">
              <a:lnSpc>
                <a:spcPct val="100000"/>
              </a:lnSpc>
              <a:buClr>
                <a:srgbClr val="FFFFFF"/>
              </a:buClr>
              <a:buFont typeface="Wingdings" charset="2"/>
              <a:buChar char=""/>
            </a:pPr>
            <a:r>
              <a:rPr lang="zh-CN" sz="3600" b="1" strike="noStrike" spc="299">
                <a:solidFill>
                  <a:schemeClr val="lt1"/>
                </a:solidFill>
                <a:latin typeface="Arial"/>
                <a:ea typeface="微软雅黑"/>
              </a:rPr>
              <a:t>方法</a:t>
            </a:r>
            <a:endParaRPr lang="en-US" sz="3600" b="0" strike="noStrike" spc="-1">
              <a:solidFill>
                <a:schemeClr val="dk1"/>
              </a:solidFill>
              <a:latin typeface="Arial"/>
            </a:endParaRPr>
          </a:p>
        </p:txBody>
      </p:sp>
      <p:sp>
        <p:nvSpPr>
          <p:cNvPr id="117" name="矩形 19"/>
          <p:cNvSpPr/>
          <p:nvPr/>
        </p:nvSpPr>
        <p:spPr>
          <a:xfrm>
            <a:off x="72972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18" name="content.1.title"/>
          <p:cNvSpPr/>
          <p:nvPr/>
        </p:nvSpPr>
        <p:spPr>
          <a:xfrm>
            <a:off x="882360" y="2049840"/>
            <a:ext cx="205452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1800" b="1" strike="noStrike" spc="-1">
                <a:solidFill>
                  <a:schemeClr val="lt1"/>
                </a:solidFill>
                <a:latin typeface="微软雅黑"/>
                <a:ea typeface="微软雅黑"/>
              </a:rPr>
              <a:t>探讨正确的择友观的重要性</a:t>
            </a:r>
            <a:endParaRPr lang="en-US" sz="1800" b="0" strike="noStrike" spc="-1">
              <a:solidFill>
                <a:srgbClr val="FFFFFF"/>
              </a:solidFill>
              <a:latin typeface="Arial"/>
            </a:endParaRPr>
          </a:p>
        </p:txBody>
      </p:sp>
      <p:sp>
        <p:nvSpPr>
          <p:cNvPr id="119" name="content.1.content"/>
          <p:cNvSpPr/>
          <p:nvPr/>
        </p:nvSpPr>
        <p:spPr>
          <a:xfrm>
            <a:off x="880200" y="3177720"/>
            <a:ext cx="2082960" cy="3166560"/>
          </a:xfrm>
          <a:prstGeom prst="rect">
            <a:avLst/>
          </a:prstGeom>
          <a:noFill/>
          <a:ln w="0">
            <a:noFill/>
          </a:ln>
        </p:spPr>
        <p:style>
          <a:lnRef idx="0"/>
          <a:fillRef idx="0"/>
          <a:effectRef idx="0"/>
          <a:fontRef idx="minor"/>
        </p:style>
        <p:txBody>
          <a:bodyPr lIns="0" tIns="0" rIns="0" bIns="0" anchor="t">
            <a:noAutofit/>
          </a:bodyPr>
          <a:lstStyle/>
          <a:p>
            <a:r>
              <a:rPr lang="zh-CN" sz="1400" b="0" strike="noStrike" spc="-1">
                <a:solidFill>
                  <a:schemeClr val="lt1"/>
                </a:solidFill>
                <a:latin typeface="微软雅黑"/>
                <a:ea typeface="微软雅黑"/>
              </a:rPr>
              <a:t>选择与自己具有相似价值观和兴趣爱好的朋友</a:t>
            </a:r>
            <a:endParaRPr lang="en-US" sz="1400" b="0" strike="noStrike" spc="-1">
              <a:solidFill>
                <a:srgbClr val="FFFFFF"/>
              </a:solidFill>
              <a:latin typeface="Arial"/>
            </a:endParaRPr>
          </a:p>
          <a:p>
            <a:pPr defTabSz="914400">
              <a:lnSpc>
                <a:spcPct val="150000"/>
              </a:lnSpc>
              <a:tabLst>
                <a:tab pos="0"/>
              </a:tabLst>
            </a:pPr>
            <a:r>
              <a:rPr lang="zh-CN" sz="1400" b="0" strike="noStrike" spc="-1">
                <a:solidFill>
                  <a:schemeClr val="lt1"/>
                </a:solidFill>
                <a:latin typeface="微软雅黑"/>
                <a:ea typeface="微软雅黑"/>
              </a:rPr>
              <a:t>学会辨别朋友的真诚与虚伪</a:t>
            </a:r>
            <a:endParaRPr lang="en-US" sz="1400" b="0" strike="noStrike" spc="-1">
              <a:solidFill>
                <a:srgbClr val="FFFFFF"/>
              </a:solidFill>
              <a:latin typeface="Arial"/>
            </a:endParaRPr>
          </a:p>
        </p:txBody>
      </p:sp>
      <p:pic>
        <p:nvPicPr>
          <p:cNvPr id="120" name="图片 15"/>
          <p:cNvPicPr/>
          <p:nvPr/>
        </p:nvPicPr>
        <p:blipFill>
          <a:blip r:embed="rId2"/>
          <a:srcRect l="58434" t="62955" r="30472" b="25797"/>
          <a:stretch>
            <a:fillRect/>
          </a:stretch>
        </p:blipFill>
        <p:spPr>
          <a:xfrm>
            <a:off x="300600" y="4977360"/>
            <a:ext cx="2662560" cy="1125000"/>
          </a:xfrm>
          <a:prstGeom prst="rect">
            <a:avLst/>
          </a:prstGeom>
          <a:ln w="0">
            <a:noFill/>
          </a:ln>
        </p:spPr>
      </p:pic>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6" presetClass="entr" presetSubtype="16" dur="2000" fill="hold" nodeType="withEffect">
                                  <p:stCondLst>
                                    <p:cond delay="0"/>
                                  </p:stCondLst>
                                  <p:childTnLst>
                                    <p:set>
                                      <p:cBhvr>
                                        <p:cTn id="6" dur="1" fill="hold">
                                          <p:stCondLst>
                                            <p:cond delay="0"/>
                                          </p:stCondLst>
                                        </p:cTn>
                                        <p:tgtEl>
                                          <p:spTgt spid="120"/>
                                        </p:tgtEl>
                                        <p:attrNameLst>
                                          <p:attrName>style.visibility</p:attrName>
                                        </p:attrNameLst>
                                      </p:cBhvr>
                                      <p:to>
                                        <p:strVal val="visible"/>
                                      </p:to>
                                    </p:set>
                                    <p:animEffect transition="in" filter="circle(in)">
                                      <p:cBhvr additive="repl">
                                        <p:cTn id="7" dur="2000"/>
                                        <p:tgtEl>
                                          <p:spTgt spid="120"/>
                                        </p:tgtEl>
                                      </p:cBhvr>
                                    </p:animEffect>
                                  </p:childTnLst>
                                </p:cTn>
                              </p:par>
                              <p:par>
                                <p:cTn id="8" presetID="6" presetClass="entr" presetSubtype="16" dur="2000" fill="hold" nodeType="withEffect">
                                  <p:stCondLst>
                                    <p:cond delay="0"/>
                                  </p:stCondLst>
                                  <p:childTnLst>
                                    <p:set>
                                      <p:cBhvr>
                                        <p:cTn id="9" dur="1" fill="hold">
                                          <p:stCondLst>
                                            <p:cond delay="0"/>
                                          </p:stCondLst>
                                        </p:cTn>
                                        <p:tgtEl>
                                          <p:spTgt spid="106"/>
                                        </p:tgtEl>
                                        <p:attrNameLst>
                                          <p:attrName>style.visibility</p:attrName>
                                        </p:attrNameLst>
                                      </p:cBhvr>
                                      <p:to>
                                        <p:strVal val="visible"/>
                                      </p:to>
                                    </p:set>
                                    <p:animEffect transition="in" filter="circle(in)">
                                      <p:cBhvr additive="repl">
                                        <p:cTn id="10" dur="2000"/>
                                        <p:tgtEl>
                                          <p:spTgt spid="10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pic>
        <p:nvPicPr>
          <p:cNvPr id="121" name="图片 4"/>
          <p:cNvPicPr/>
          <p:nvPr/>
        </p:nvPicPr>
        <p:blipFill>
          <a:blip r:embed="rId2"/>
          <a:srcRect l="55164" t="24997" r="27493" b="38720"/>
          <a:stretch>
            <a:fillRect/>
          </a:stretch>
        </p:blipFill>
        <p:spPr>
          <a:xfrm>
            <a:off x="7966440" y="378360"/>
            <a:ext cx="4225680" cy="3682800"/>
          </a:xfrm>
          <a:prstGeom prst="rect">
            <a:avLst/>
          </a:prstGeom>
          <a:ln w="0">
            <a:noFill/>
          </a:ln>
        </p:spPr>
      </p:pic>
      <p:sp>
        <p:nvSpPr>
          <p:cNvPr id="122" name="PlaceHolder 1"/>
          <p:cNvSpPr>
            <a:spLocks noGrp="1"/>
          </p:cNvSpPr>
          <p:nvPr>
            <p:ph type="title" idx="4294967295"/>
          </p:nvPr>
        </p:nvSpPr>
        <p:spPr>
          <a:xfrm>
            <a:off x="0" y="0"/>
            <a:ext cx="10968480" cy="705240"/>
          </a:xfrm>
          <a:prstGeom prst="rect">
            <a:avLst/>
          </a:prstGeom>
          <a:noFill/>
          <a:ln w="0">
            <a:noFill/>
          </a:ln>
        </p:spPr>
        <p:txBody>
          <a:bodyPr lIns="90000" tIns="47160" rIns="90000" bIns="47160" anchor="ctr">
            <a:noAutofit/>
          </a:bodyPr>
          <a:lstStyle/>
          <a:p>
            <a:pPr marL="571680" indent="-571680" defTabSz="914400">
              <a:lnSpc>
                <a:spcPct val="100000"/>
              </a:lnSpc>
              <a:buClr>
                <a:srgbClr val="FFFFFF"/>
              </a:buClr>
              <a:buFont typeface="Wingdings" charset="2"/>
              <a:buChar char=""/>
            </a:pPr>
            <a:r>
              <a:rPr lang="zh-CN" sz="3600" b="1" strike="noStrike" spc="299">
                <a:solidFill>
                  <a:schemeClr val="lt1"/>
                </a:solidFill>
                <a:latin typeface="微软雅黑"/>
                <a:ea typeface="微软雅黑"/>
              </a:rPr>
              <a:t>结构</a:t>
            </a:r>
            <a:endParaRPr lang="en-US" sz="3600" b="0" strike="noStrike" spc="-1">
              <a:solidFill>
                <a:schemeClr val="dk1"/>
              </a:solidFill>
              <a:latin typeface="Arial"/>
            </a:endParaRPr>
          </a:p>
        </p:txBody>
      </p:sp>
      <p:sp>
        <p:nvSpPr>
          <p:cNvPr id="123" name="content.1.subtitle"/>
          <p:cNvSpPr/>
          <p:nvPr/>
        </p:nvSpPr>
        <p:spPr>
          <a:xfrm>
            <a:off x="1296720" y="3615120"/>
            <a:ext cx="1457640" cy="1761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lt1"/>
                </a:solidFill>
                <a:latin typeface="微软雅黑"/>
                <a:ea typeface="微软雅黑"/>
              </a:rPr>
              <a:t>讨论择友观的重要性和目的</a:t>
            </a:r>
            <a:endParaRPr lang="en-US" sz="1600" b="0" strike="noStrike" spc="-1">
              <a:solidFill>
                <a:srgbClr val="FFFFFF"/>
              </a:solidFill>
              <a:latin typeface="Arial"/>
            </a:endParaRPr>
          </a:p>
        </p:txBody>
      </p:sp>
      <p:sp>
        <p:nvSpPr>
          <p:cNvPr id="124" name="content.1.title"/>
          <p:cNvSpPr/>
          <p:nvPr/>
        </p:nvSpPr>
        <p:spPr>
          <a:xfrm>
            <a:off x="1297440" y="260496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lt1"/>
                </a:solidFill>
                <a:latin typeface="微软雅黑"/>
                <a:ea typeface="微软雅黑"/>
              </a:rPr>
              <a:t>第一章：引言</a:t>
            </a:r>
            <a:endParaRPr lang="en-US" sz="2000" b="0" strike="noStrike" spc="-1">
              <a:solidFill>
                <a:srgbClr val="FFFFFF"/>
              </a:solidFill>
              <a:latin typeface="Arial"/>
            </a:endParaRPr>
          </a:p>
        </p:txBody>
      </p:sp>
      <p:sp>
        <p:nvSpPr>
          <p:cNvPr id="125" name="content.2.subtitle"/>
          <p:cNvSpPr/>
          <p:nvPr/>
        </p:nvSpPr>
        <p:spPr>
          <a:xfrm>
            <a:off x="9091800" y="3615120"/>
            <a:ext cx="1457640" cy="1761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lt1"/>
                </a:solidFill>
                <a:latin typeface="微软雅黑"/>
                <a:ea typeface="微软雅黑"/>
              </a:rPr>
              <a:t>探讨选择合适朋友的益处</a:t>
            </a:r>
            <a:endParaRPr lang="en-US" sz="1600" b="0" strike="noStrike" spc="-1">
              <a:solidFill>
                <a:srgbClr val="FFFFFF"/>
              </a:solidFill>
              <a:latin typeface="Arial"/>
            </a:endParaRPr>
          </a:p>
        </p:txBody>
      </p:sp>
      <p:sp>
        <p:nvSpPr>
          <p:cNvPr id="126" name="content.2.title"/>
          <p:cNvSpPr/>
          <p:nvPr/>
        </p:nvSpPr>
        <p:spPr>
          <a:xfrm>
            <a:off x="9091440" y="260496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lt1"/>
                </a:solidFill>
                <a:latin typeface="微软雅黑"/>
                <a:ea typeface="微软雅黑"/>
              </a:rPr>
              <a:t>第二章：正确择友观的重要性</a:t>
            </a:r>
            <a:endParaRPr lang="en-US" sz="2000" b="0" strike="noStrike" spc="-1">
              <a:solidFill>
                <a:srgbClr val="FFFFFF"/>
              </a:solidFill>
              <a:latin typeface="Arial"/>
            </a:endParaRPr>
          </a:p>
        </p:txBody>
      </p:sp>
      <p:sp>
        <p:nvSpPr>
          <p:cNvPr id="127" name="content.3.subtitle"/>
          <p:cNvSpPr/>
          <p:nvPr/>
        </p:nvSpPr>
        <p:spPr>
          <a:xfrm>
            <a:off x="3895200" y="3615120"/>
            <a:ext cx="1457640" cy="176256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lt1"/>
                </a:solidFill>
                <a:latin typeface="微软雅黑"/>
                <a:ea typeface="微软雅黑"/>
              </a:rPr>
              <a:t>分析错误择友观可能带来的负面影响</a:t>
            </a:r>
            <a:endParaRPr lang="en-US" sz="1600" b="0" strike="noStrike" spc="-1">
              <a:solidFill>
                <a:srgbClr val="FFFFFF"/>
              </a:solidFill>
              <a:latin typeface="Arial"/>
            </a:endParaRPr>
          </a:p>
        </p:txBody>
      </p:sp>
      <p:sp>
        <p:nvSpPr>
          <p:cNvPr id="128" name="content.3.title"/>
          <p:cNvSpPr/>
          <p:nvPr/>
        </p:nvSpPr>
        <p:spPr>
          <a:xfrm>
            <a:off x="3895920" y="260676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lt1"/>
                </a:solidFill>
                <a:latin typeface="微软雅黑"/>
                <a:ea typeface="微软雅黑"/>
              </a:rPr>
              <a:t>第三章：错误择友观的危害</a:t>
            </a:r>
            <a:endParaRPr lang="en-US" sz="2000" b="0" strike="noStrike" spc="-1">
              <a:solidFill>
                <a:srgbClr val="FFFFFF"/>
              </a:solidFill>
              <a:latin typeface="Arial"/>
            </a:endParaRPr>
          </a:p>
        </p:txBody>
      </p:sp>
      <p:sp>
        <p:nvSpPr>
          <p:cNvPr id="129" name="content.4.subtitle"/>
          <p:cNvSpPr/>
          <p:nvPr/>
        </p:nvSpPr>
        <p:spPr>
          <a:xfrm>
            <a:off x="6493680" y="3615120"/>
            <a:ext cx="1457640" cy="1761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600" b="0" strike="noStrike" spc="-1">
                <a:solidFill>
                  <a:schemeClr val="lt1"/>
                </a:solidFill>
                <a:latin typeface="微软雅黑"/>
                <a:ea typeface="微软雅黑"/>
              </a:rPr>
              <a:t> </a:t>
            </a:r>
            <a:endParaRPr lang="en-US" sz="1600" b="0" strike="noStrike" spc="-1">
              <a:solidFill>
                <a:srgbClr val="FFFFFF"/>
              </a:solidFill>
              <a:latin typeface="Arial"/>
            </a:endParaRPr>
          </a:p>
        </p:txBody>
      </p:sp>
      <p:sp>
        <p:nvSpPr>
          <p:cNvPr id="130" name="content.4.title"/>
          <p:cNvSpPr/>
          <p:nvPr/>
        </p:nvSpPr>
        <p:spPr>
          <a:xfrm>
            <a:off x="6494040" y="260676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000" b="1" strike="noStrike" spc="-1">
                <a:solidFill>
                  <a:schemeClr val="lt1"/>
                </a:solidFill>
                <a:latin typeface="微软雅黑"/>
                <a:ea typeface="微软雅黑"/>
              </a:rPr>
              <a:t> </a:t>
            </a:r>
            <a:endParaRPr lang="en-US" sz="2000" b="0" strike="noStrike" spc="-1">
              <a:solidFill>
                <a:srgbClr val="FFFFFF"/>
              </a:solidFill>
              <a:latin typeface="Arial"/>
            </a:endParaRPr>
          </a:p>
        </p:txBody>
      </p:sp>
      <p:pic>
        <p:nvPicPr>
          <p:cNvPr id="131" name="图片 15"/>
          <p:cNvPicPr/>
          <p:nvPr/>
        </p:nvPicPr>
        <p:blipFill>
          <a:blip r:embed="rId2"/>
          <a:srcRect l="58434" t="62955" r="30472" b="25797"/>
          <a:stretch>
            <a:fillRect/>
          </a:stretch>
        </p:blipFill>
        <p:spPr>
          <a:xfrm>
            <a:off x="300600" y="4977360"/>
            <a:ext cx="2662560" cy="1125000"/>
          </a:xfrm>
          <a:prstGeom prst="rect">
            <a:avLst/>
          </a:prstGeom>
          <a:ln w="0">
            <a:noFill/>
          </a:ln>
        </p:spPr>
      </p:pic>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6" presetClass="entr" presetSubtype="16" dur="2000" fill="hold" nodeType="withEffect">
                                  <p:stCondLst>
                                    <p:cond delay="0"/>
                                  </p:stCondLst>
                                  <p:childTnLst>
                                    <p:set>
                                      <p:cBhvr>
                                        <p:cTn id="6" dur="1" fill="hold">
                                          <p:stCondLst>
                                            <p:cond delay="0"/>
                                          </p:stCondLst>
                                        </p:cTn>
                                        <p:tgtEl>
                                          <p:spTgt spid="131"/>
                                        </p:tgtEl>
                                        <p:attrNameLst>
                                          <p:attrName>style.visibility</p:attrName>
                                        </p:attrNameLst>
                                      </p:cBhvr>
                                      <p:to>
                                        <p:strVal val="visible"/>
                                      </p:to>
                                    </p:set>
                                    <p:animEffect transition="in" filter="circle(in)">
                                      <p:cBhvr additive="repl">
                                        <p:cTn id="7" dur="2000"/>
                                        <p:tgtEl>
                                          <p:spTgt spid="131"/>
                                        </p:tgtEl>
                                      </p:cBhvr>
                                    </p:animEffect>
                                  </p:childTnLst>
                                </p:cTn>
                              </p:par>
                              <p:par>
                                <p:cTn id="8" presetID="6" presetClass="entr" presetSubtype="16" dur="2000" fill="hold" nodeType="withEffect">
                                  <p:stCondLst>
                                    <p:cond delay="0"/>
                                  </p:stCondLst>
                                  <p:childTnLst>
                                    <p:set>
                                      <p:cBhvr>
                                        <p:cTn id="9" dur="1" fill="hold">
                                          <p:stCondLst>
                                            <p:cond delay="0"/>
                                          </p:stCondLst>
                                        </p:cTn>
                                        <p:tgtEl>
                                          <p:spTgt spid="121"/>
                                        </p:tgtEl>
                                        <p:attrNameLst>
                                          <p:attrName>style.visibility</p:attrName>
                                        </p:attrNameLst>
                                      </p:cBhvr>
                                      <p:to>
                                        <p:strVal val="visible"/>
                                      </p:to>
                                    </p:set>
                                    <p:animEffect transition="in" filter="circle(in)">
                                      <p:cBhvr additive="repl">
                                        <p:cTn id="10" dur="2000"/>
                                        <p:tgtEl>
                                          <p:spTgt spid="12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5"/>
          <a:stretch>
            <a:fillRect/>
          </a:stretch>
        </a:blipFill>
      </p:bgPr>
    </p:bg>
    <p:spTree>
      <p:nvGrpSpPr>
        <p:cNvPr id="1" name=""/>
        <p:cNvGrpSpPr/>
        <p:nvPr/>
      </p:nvGrpSpPr>
      <p:grpSpPr>
        <a:xfrm>
          <a:off x="0" y="0"/>
          <a:ext cx="0" cy="0"/>
        </a:xfrm>
      </p:grpSpPr>
      <p:pic>
        <p:nvPicPr>
          <p:cNvPr id="132" name="图片 21"/>
          <p:cNvPicPr/>
          <p:nvPr/>
        </p:nvPicPr>
        <p:blipFill>
          <a:blip r:embed="rId3"/>
          <a:srcRect r="81819"/>
          <a:stretch>
            <a:fillRect/>
          </a:stretch>
        </p:blipFill>
        <p:spPr>
          <a:xfrm>
            <a:off x="-392760" y="3057480"/>
            <a:ext cx="2992320" cy="6857640"/>
          </a:xfrm>
          <a:prstGeom prst="rect">
            <a:avLst/>
          </a:prstGeom>
          <a:ln w="0">
            <a:noFill/>
          </a:ln>
        </p:spPr>
      </p:pic>
      <p:pic>
        <p:nvPicPr>
          <p:cNvPr id="133" name="图片 16"/>
          <p:cNvPicPr/>
          <p:nvPr/>
        </p:nvPicPr>
        <p:blipFill>
          <a:blip r:embed="rId4"/>
          <a:srcRect l="55164" t="24997" r="27493" b="38720"/>
          <a:stretch>
            <a:fillRect/>
          </a:stretch>
        </p:blipFill>
        <p:spPr>
          <a:xfrm>
            <a:off x="8813520" y="501480"/>
            <a:ext cx="4225680" cy="3682800"/>
          </a:xfrm>
          <a:prstGeom prst="rect">
            <a:avLst/>
          </a:prstGeom>
          <a:ln w="0">
            <a:noFill/>
          </a:ln>
        </p:spPr>
      </p:pic>
      <p:sp>
        <p:nvSpPr>
          <p:cNvPr id="134" name="PlaceHolder 1"/>
          <p:cNvSpPr>
            <a:spLocks noGrp="1"/>
          </p:cNvSpPr>
          <p:nvPr>
            <p:ph type="title" idx="4294967295"/>
          </p:nvPr>
        </p:nvSpPr>
        <p:spPr>
          <a:xfrm>
            <a:off x="0" y="0"/>
            <a:ext cx="5400360" cy="718920"/>
          </a:xfrm>
          <a:prstGeom prst="rect">
            <a:avLst/>
          </a:prstGeom>
          <a:noFill/>
          <a:ln w="0">
            <a:noFill/>
          </a:ln>
        </p:spPr>
        <p:txBody>
          <a:bodyPr lIns="0" tIns="0" rIns="0" bIns="0" anchor="b">
            <a:normAutofit fontScale="96666"/>
          </a:bodyPr>
          <a:lstStyle/>
          <a:p>
            <a:pPr marL="571680" indent="-571680" defTabSz="914400">
              <a:lnSpc>
                <a:spcPct val="100000"/>
              </a:lnSpc>
              <a:buClr>
                <a:srgbClr val="FFFFFF"/>
              </a:buClr>
              <a:buFont typeface="Wingdings" charset="2"/>
              <a:buChar char=""/>
            </a:pPr>
            <a:r>
              <a:rPr lang="zh-CN" sz="3600" b="1" strike="noStrike" spc="299">
                <a:solidFill>
                  <a:schemeClr val="lt1"/>
                </a:solidFill>
                <a:latin typeface="Arial"/>
                <a:ea typeface="微软雅黑"/>
              </a:rPr>
              <a:t>如何建立正确的择友观</a:t>
            </a:r>
            <a:endParaRPr lang="en-US" sz="3600" b="0" strike="noStrike" spc="-1">
              <a:solidFill>
                <a:schemeClr val="dk1"/>
              </a:solidFill>
              <a:latin typeface="Arial"/>
            </a:endParaRPr>
          </a:p>
        </p:txBody>
      </p:sp>
      <p:sp>
        <p:nvSpPr>
          <p:cNvPr id="135" name="content"/>
          <p:cNvSpPr/>
          <p:nvPr/>
        </p:nvSpPr>
        <p:spPr>
          <a:xfrm>
            <a:off x="3794040" y="2447280"/>
            <a:ext cx="5336640" cy="315432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pPr>
            <a:r>
              <a:rPr lang="zh-CN" sz="2000" b="0" strike="noStrike" spc="-1">
                <a:solidFill>
                  <a:schemeClr val="lt1"/>
                </a:solidFill>
                <a:latin typeface="微软雅黑"/>
                <a:ea typeface="微软雅黑"/>
              </a:rPr>
              <a:t>建立正确的择友观需要学生学会辨别真诚的朋友，并主动与优秀的人交往，保持积极乐观的态度。同时，学生需要注重平等互助的原则，培养良好的沟通能力和解决问题的能力。</a:t>
            </a:r>
            <a:endParaRPr lang="en-US" sz="2000" b="0" strike="noStrike" spc="-1">
              <a:solidFill>
                <a:srgbClr val="FFFFFF"/>
              </a:solidFill>
              <a:latin typeface="Arial"/>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6" presetClass="entr" presetSubtype="16" dur="2000" fill="hold" nodeType="withEffect">
                                  <p:stCondLst>
                                    <p:cond delay="0"/>
                                  </p:stCondLst>
                                  <p:childTnLst>
                                    <p:set>
                                      <p:cBhvr>
                                        <p:cTn id="6" dur="1" fill="hold">
                                          <p:stCondLst>
                                            <p:cond delay="0"/>
                                          </p:stCondLst>
                                        </p:cTn>
                                        <p:tgtEl>
                                          <p:spTgt spid="133"/>
                                        </p:tgtEl>
                                        <p:attrNameLst>
                                          <p:attrName>style.visibility</p:attrName>
                                        </p:attrNameLst>
                                      </p:cBhvr>
                                      <p:to>
                                        <p:strVal val="visible"/>
                                      </p:to>
                                    </p:set>
                                    <p:animEffect transition="in" filter="circle(in)">
                                      <p:cBhvr additive="repl">
                                        <p:cTn id="7" dur="2000"/>
                                        <p:tgtEl>
                                          <p:spTgt spid="133"/>
                                        </p:tgtEl>
                                      </p:cBhvr>
                                    </p:animEffect>
                                  </p:childTnLst>
                                </p:cTn>
                              </p:par>
                              <p:par>
                                <p:cTn id="8" presetID="2" presetClass="entr" presetSubtype="2" dur="1000" fill="hold" nodeType="withEffect">
                                  <p:stCondLst>
                                    <p:cond delay="0"/>
                                  </p:stCondLst>
                                  <p:childTnLst>
                                    <p:set>
                                      <p:cBhvr>
                                        <p:cTn id="9" dur="1" fill="hold">
                                          <p:stCondLst>
                                            <p:cond delay="0"/>
                                          </p:stCondLst>
                                        </p:cTn>
                                        <p:tgtEl>
                                          <p:spTgt spid="132"/>
                                        </p:tgtEl>
                                        <p:attrNameLst>
                                          <p:attrName>style.visibility</p:attrName>
                                        </p:attrNameLst>
                                      </p:cBhvr>
                                      <p:to>
                                        <p:strVal val="visible"/>
                                      </p:to>
                                    </p:set>
                                    <p:anim calcmode="lin" valueType="num">
                                      <p:cBhvr additive="repl">
                                        <p:cTn id="10" dur="1000" fill="hold"/>
                                        <p:tgtEl>
                                          <p:spTgt spid="132"/>
                                        </p:tgtEl>
                                        <p:attrNameLst>
                                          <p:attrName>ppt_x</p:attrName>
                                        </p:attrNameLst>
                                      </p:cBhvr>
                                      <p:tavLst>
                                        <p:tav tm="0">
                                          <p:val>
                                            <p:strVal val="1+#ppt_w/2"/>
                                          </p:val>
                                        </p:tav>
                                        <p:tav tm="100000">
                                          <p:val>
                                            <p:strVal val="#ppt_x"/>
                                          </p:val>
                                        </p:tav>
                                      </p:tavLst>
                                    </p:anim>
                                    <p:anim calcmode="lin" valueType="num">
                                      <p:cBhvr additive="repl">
                                        <p:cTn id="11" dur="1000" fill="hold"/>
                                        <p:tgtEl>
                                          <p:spTgt spid="132"/>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4"/>
          <a:stretch>
            <a:fillRect/>
          </a:stretch>
        </a:blipFill>
      </p:bgPr>
    </p:bg>
    <p:spTree>
      <p:nvGrpSpPr>
        <p:cNvPr id="1" name=""/>
        <p:cNvGrpSpPr/>
        <p:nvPr/>
      </p:nvGrpSpPr>
      <p:grpSpPr>
        <a:xfrm>
          <a:off x="0" y="0"/>
          <a:ext cx="0" cy="0"/>
        </a:xfrm>
      </p:grpSpPr>
      <p:pic>
        <p:nvPicPr>
          <p:cNvPr id="136" name="图片 29"/>
          <p:cNvPicPr/>
          <p:nvPr/>
        </p:nvPicPr>
        <p:blipFill>
          <a:blip r:embed="rId3"/>
          <a:srcRect l="5562" r="58211" b="25947"/>
          <a:stretch>
            <a:fillRect/>
          </a:stretch>
        </p:blipFill>
        <p:spPr>
          <a:xfrm>
            <a:off x="7921080" y="77400"/>
            <a:ext cx="4692960" cy="3997080"/>
          </a:xfrm>
          <a:prstGeom prst="rect">
            <a:avLst/>
          </a:prstGeom>
          <a:ln w="0">
            <a:noFill/>
          </a:ln>
        </p:spPr>
      </p:pic>
      <p:pic>
        <p:nvPicPr>
          <p:cNvPr id="137" name="图片 13"/>
          <p:cNvPicPr/>
          <p:nvPr/>
        </p:nvPicPr>
        <p:blipFill>
          <a:blip r:embed="rId3"/>
          <a:srcRect l="55164" t="24997" r="27493" b="38720"/>
          <a:stretch>
            <a:fillRect/>
          </a:stretch>
        </p:blipFill>
        <p:spPr>
          <a:xfrm>
            <a:off x="-286560" y="1621080"/>
            <a:ext cx="5813640" cy="5043960"/>
          </a:xfrm>
          <a:prstGeom prst="rect">
            <a:avLst/>
          </a:prstGeom>
          <a:ln w="0">
            <a:noFill/>
          </a:ln>
        </p:spPr>
      </p:pic>
      <p:sp>
        <p:nvSpPr>
          <p:cNvPr id="138" name="PlaceHolder 1"/>
          <p:cNvSpPr>
            <a:spLocks noGrp="1"/>
          </p:cNvSpPr>
          <p:nvPr>
            <p:ph/>
          </p:nvPr>
        </p:nvSpPr>
        <p:spPr>
          <a:xfrm>
            <a:off x="299880" y="1488960"/>
            <a:ext cx="6318360" cy="521640"/>
          </a:xfrm>
          <a:prstGeom prst="rect">
            <a:avLst/>
          </a:prstGeom>
          <a:noFill/>
          <a:ln w="0">
            <a:noFill/>
          </a:ln>
        </p:spPr>
        <p:txBody>
          <a:bodyPr lIns="90000" tIns="46800" rIns="90000" bIns="46800" anchor="t">
            <a:normAutofit/>
          </a:bodyPr>
          <a:lstStyle/>
          <a:p>
            <a:pPr marL="228600" indent="-228600" defTabSz="914400">
              <a:lnSpc>
                <a:spcPct val="130000"/>
              </a:lnSpc>
              <a:spcAft>
                <a:spcPts val="1001"/>
              </a:spcAft>
              <a:buClr>
                <a:srgbClr val="FFFFFF"/>
              </a:buClr>
              <a:buFont typeface="Arial"/>
              <a:buChar char="●"/>
              <a:tabLst>
                <a:tab pos="1609560"/>
              </a:tabLst>
            </a:pPr>
            <a:r>
              <a:rPr lang="en-US" sz="1800" b="0" strike="noStrike" spc="148">
                <a:solidFill>
                  <a:schemeClr val="lt1"/>
                </a:solidFill>
                <a:latin typeface="Arial"/>
                <a:ea typeface="微软雅黑"/>
              </a:rPr>
              <a:t>02</a:t>
            </a:r>
            <a:endParaRPr lang="en-US" sz="1800" b="0" strike="noStrike" spc="148">
              <a:solidFill>
                <a:schemeClr val="dk1">
                  <a:lumMod val="65000"/>
                  <a:lumOff val="35000"/>
                </a:schemeClr>
              </a:solidFill>
              <a:latin typeface="Arial"/>
            </a:endParaRPr>
          </a:p>
        </p:txBody>
      </p:sp>
      <p:sp>
        <p:nvSpPr>
          <p:cNvPr id="139" name="PlaceHolder 2"/>
          <p:cNvSpPr>
            <a:spLocks noGrp="1"/>
          </p:cNvSpPr>
          <p:nvPr>
            <p:ph type="title" idx="4294967295"/>
          </p:nvPr>
        </p:nvSpPr>
        <p:spPr>
          <a:xfrm>
            <a:off x="4093200" y="2085840"/>
            <a:ext cx="631836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lt1"/>
                </a:solidFill>
                <a:latin typeface="Arial"/>
                <a:ea typeface="微软雅黑"/>
              </a:rPr>
              <a:t>第</a:t>
            </a:r>
            <a:r>
              <a:rPr lang="en-US" sz="3600" b="1" strike="noStrike" spc="299">
                <a:solidFill>
                  <a:schemeClr val="lt1"/>
                </a:solidFill>
                <a:latin typeface="Arial"/>
                <a:ea typeface="微软雅黑"/>
              </a:rPr>
              <a:t>2</a:t>
            </a:r>
            <a:r>
              <a:rPr lang="zh-CN" sz="3600" b="1" strike="noStrike" spc="299">
                <a:solidFill>
                  <a:schemeClr val="lt1"/>
                </a:solidFill>
                <a:latin typeface="Arial"/>
                <a:ea typeface="微软雅黑"/>
              </a:rPr>
              <a:t>章 正确择友观的重要性</a:t>
            </a:r>
            <a:endParaRPr lang="en-US" sz="3600" b="0" strike="noStrike" spc="-1">
              <a:solidFill>
                <a:schemeClr val="dk1"/>
              </a:solidFill>
              <a:latin typeface="Arial"/>
            </a:endParaRPr>
          </a:p>
        </p:txBody>
      </p:sp>
      <p:sp>
        <p:nvSpPr>
          <p:cNvPr id="140"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lt1"/>
                </a:solidFill>
                <a:latin typeface="Arial"/>
                <a:ea typeface="微软雅黑"/>
              </a:rPr>
              <a:t> </a:t>
            </a:r>
            <a:endParaRPr lang="en-US" sz="1800" b="0" strike="noStrike" spc="-1">
              <a:solidFill>
                <a:srgbClr val="FFFFFF"/>
              </a:solidFill>
              <a:latin typeface="Arial"/>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6" presetClass="entr" presetSubtype="16" dur="2000" fill="hold" nodeType="afterEffect">
                                  <p:stCondLst>
                                    <p:cond delay="0"/>
                                  </p:stCondLst>
                                  <p:childTnLst>
                                    <p:set>
                                      <p:cBhvr>
                                        <p:cTn id="6" dur="1" fill="hold">
                                          <p:stCondLst>
                                            <p:cond delay="0"/>
                                          </p:stCondLst>
                                        </p:cTn>
                                        <p:tgtEl>
                                          <p:spTgt spid="137"/>
                                        </p:tgtEl>
                                        <p:attrNameLst>
                                          <p:attrName>style.visibility</p:attrName>
                                        </p:attrNameLst>
                                      </p:cBhvr>
                                      <p:to>
                                        <p:strVal val="visible"/>
                                      </p:to>
                                    </p:set>
                                    <p:animEffect transition="in" filter="circle(in)">
                                      <p:cBhvr additive="repl">
                                        <p:cTn id="7" dur="2000"/>
                                        <p:tgtEl>
                                          <p:spTgt spid="137"/>
                                        </p:tgtEl>
                                      </p:cBhvr>
                                    </p:animEffect>
                                  </p:childTnLst>
                                </p:cTn>
                              </p:par>
                              <p:par>
                                <p:cTn id="8" presetID="6" presetClass="entr" presetSubtype="16" dur="1000" fill="hold" nodeType="withEffect">
                                  <p:stCondLst>
                                    <p:cond delay="0"/>
                                  </p:stCondLst>
                                  <p:childTnLst>
                                    <p:set>
                                      <p:cBhvr>
                                        <p:cTn id="9" dur="1" fill="hold">
                                          <p:stCondLst>
                                            <p:cond delay="0"/>
                                          </p:stCondLst>
                                        </p:cTn>
                                        <p:tgtEl>
                                          <p:spTgt spid="136"/>
                                        </p:tgtEl>
                                        <p:attrNameLst>
                                          <p:attrName>style.visibility</p:attrName>
                                        </p:attrNameLst>
                                      </p:cBhvr>
                                      <p:to>
                                        <p:strVal val="visible"/>
                                      </p:to>
                                    </p:set>
                                    <p:animEffect transition="in" filter="circle(in)">
                                      <p:cBhvr additive="repl">
                                        <p:cTn id="10" dur="1000"/>
                                        <p:tgtEl>
                                          <p:spTgt spid="13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pic>
        <p:nvPicPr>
          <p:cNvPr id="141" name="图片 16"/>
          <p:cNvPicPr/>
          <p:nvPr/>
        </p:nvPicPr>
        <p:blipFill>
          <a:blip r:embed="rId2"/>
          <a:srcRect l="55164" t="24997" r="27493" b="38720"/>
          <a:stretch>
            <a:fillRect/>
          </a:stretch>
        </p:blipFill>
        <p:spPr>
          <a:xfrm>
            <a:off x="4830120" y="-69840"/>
            <a:ext cx="4225680" cy="3682800"/>
          </a:xfrm>
          <a:prstGeom prst="rect">
            <a:avLst/>
          </a:prstGeom>
          <a:ln w="0">
            <a:noFill/>
          </a:ln>
        </p:spPr>
      </p:pic>
      <p:sp>
        <p:nvSpPr>
          <p:cNvPr id="142" name="矩形 28"/>
          <p:cNvSpPr/>
          <p:nvPr/>
        </p:nvSpPr>
        <p:spPr>
          <a:xfrm>
            <a:off x="347328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43" name="content.2.title"/>
          <p:cNvSpPr/>
          <p:nvPr/>
        </p:nvSpPr>
        <p:spPr>
          <a:xfrm>
            <a:off x="3689640" y="2049840"/>
            <a:ext cx="205452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1800" b="1" strike="noStrike" spc="-1">
                <a:solidFill>
                  <a:schemeClr val="lt1"/>
                </a:solidFill>
                <a:latin typeface="微软雅黑"/>
                <a:ea typeface="微软雅黑"/>
              </a:rPr>
              <a:t>可以帮助学生认识更多不同的人群</a:t>
            </a:r>
            <a:endParaRPr lang="en-US" sz="1800" b="0" strike="noStrike" spc="-1">
              <a:solidFill>
                <a:srgbClr val="FFFFFF"/>
              </a:solidFill>
              <a:latin typeface="Arial"/>
            </a:endParaRPr>
          </a:p>
        </p:txBody>
      </p:sp>
      <p:sp>
        <p:nvSpPr>
          <p:cNvPr id="144" name="content.2.content"/>
          <p:cNvSpPr/>
          <p:nvPr/>
        </p:nvSpPr>
        <p:spPr>
          <a:xfrm>
            <a:off x="3655080" y="3177720"/>
            <a:ext cx="2067120" cy="316656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en-US" sz="1400" b="0" strike="noStrike" spc="-1">
                <a:solidFill>
                  <a:schemeClr val="lt1"/>
                </a:solidFill>
                <a:latin typeface="微软雅黑"/>
                <a:ea typeface="微软雅黑"/>
              </a:rPr>
              <a:t> </a:t>
            </a:r>
            <a:endParaRPr lang="en-US" sz="1400" b="0" strike="noStrike" spc="-1">
              <a:solidFill>
                <a:srgbClr val="FFFFFF"/>
              </a:solidFill>
              <a:latin typeface="Arial"/>
            </a:endParaRPr>
          </a:p>
        </p:txBody>
      </p:sp>
      <p:sp>
        <p:nvSpPr>
          <p:cNvPr id="145" name="矩形 33"/>
          <p:cNvSpPr/>
          <p:nvPr/>
        </p:nvSpPr>
        <p:spPr>
          <a:xfrm>
            <a:off x="620856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46" name="content.3.title"/>
          <p:cNvSpPr/>
          <p:nvPr/>
        </p:nvSpPr>
        <p:spPr>
          <a:xfrm>
            <a:off x="6460560" y="2049840"/>
            <a:ext cx="206856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en-US" sz="1800" b="1" strike="noStrike" spc="-1">
                <a:solidFill>
                  <a:schemeClr val="lt1"/>
                </a:solidFill>
                <a:latin typeface="微软雅黑"/>
                <a:ea typeface="微软雅黑"/>
              </a:rPr>
              <a:t> </a:t>
            </a:r>
            <a:endParaRPr lang="en-US" sz="1800" b="0" strike="noStrike" spc="-1">
              <a:solidFill>
                <a:srgbClr val="FFFFFF"/>
              </a:solidFill>
              <a:latin typeface="Arial"/>
            </a:endParaRPr>
          </a:p>
        </p:txBody>
      </p:sp>
      <p:sp>
        <p:nvSpPr>
          <p:cNvPr id="147" name="content.3.content"/>
          <p:cNvSpPr/>
          <p:nvPr/>
        </p:nvSpPr>
        <p:spPr>
          <a:xfrm>
            <a:off x="6414120" y="3178080"/>
            <a:ext cx="2095920" cy="316584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en-US" sz="1400" b="0" strike="noStrike" spc="-1">
                <a:solidFill>
                  <a:schemeClr val="lt1"/>
                </a:solidFill>
                <a:latin typeface="微软雅黑"/>
                <a:ea typeface="微软雅黑"/>
              </a:rPr>
              <a:t> </a:t>
            </a:r>
            <a:endParaRPr lang="en-US" sz="1400" b="0" strike="noStrike" spc="-1">
              <a:solidFill>
                <a:srgbClr val="FFFFFF"/>
              </a:solidFill>
              <a:latin typeface="Arial"/>
            </a:endParaRPr>
          </a:p>
        </p:txBody>
      </p:sp>
      <p:sp>
        <p:nvSpPr>
          <p:cNvPr id="148" name="矩形 38"/>
          <p:cNvSpPr/>
          <p:nvPr/>
        </p:nvSpPr>
        <p:spPr>
          <a:xfrm>
            <a:off x="894204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49" name="content.4.title"/>
          <p:cNvSpPr/>
          <p:nvPr/>
        </p:nvSpPr>
        <p:spPr>
          <a:xfrm>
            <a:off x="9177480" y="2049840"/>
            <a:ext cx="206856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en-US" sz="1800" b="1" strike="noStrike" spc="-1">
                <a:solidFill>
                  <a:schemeClr val="lt1"/>
                </a:solidFill>
                <a:latin typeface="微软雅黑"/>
                <a:ea typeface="微软雅黑"/>
              </a:rPr>
              <a:t> </a:t>
            </a:r>
            <a:endParaRPr lang="en-US" sz="1800" b="0" strike="noStrike" spc="-1">
              <a:solidFill>
                <a:srgbClr val="FFFFFF"/>
              </a:solidFill>
              <a:latin typeface="Arial"/>
            </a:endParaRPr>
          </a:p>
        </p:txBody>
      </p:sp>
      <p:sp>
        <p:nvSpPr>
          <p:cNvPr id="150" name="content.4.content"/>
          <p:cNvSpPr/>
          <p:nvPr/>
        </p:nvSpPr>
        <p:spPr>
          <a:xfrm>
            <a:off x="9168120" y="3178080"/>
            <a:ext cx="2076840" cy="316584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en-US" sz="1400" b="0" strike="noStrike" spc="-1">
                <a:solidFill>
                  <a:schemeClr val="lt1"/>
                </a:solidFill>
                <a:latin typeface="微软雅黑"/>
                <a:ea typeface="微软雅黑"/>
              </a:rPr>
              <a:t> </a:t>
            </a:r>
            <a:endParaRPr lang="en-US" sz="1400" b="0" strike="noStrike" spc="-1">
              <a:solidFill>
                <a:srgbClr val="FFFFFF"/>
              </a:solidFill>
              <a:latin typeface="Arial"/>
            </a:endParaRPr>
          </a:p>
        </p:txBody>
      </p:sp>
      <p:sp>
        <p:nvSpPr>
          <p:cNvPr id="151" name="PlaceHolder 1"/>
          <p:cNvSpPr>
            <a:spLocks noGrp="1"/>
          </p:cNvSpPr>
          <p:nvPr>
            <p:ph type="title" idx="4294967295"/>
          </p:nvPr>
        </p:nvSpPr>
        <p:spPr>
          <a:xfrm>
            <a:off x="0" y="0"/>
            <a:ext cx="10799640" cy="719640"/>
          </a:xfrm>
          <a:prstGeom prst="rect">
            <a:avLst/>
          </a:prstGeom>
          <a:noFill/>
          <a:ln w="0">
            <a:noFill/>
          </a:ln>
        </p:spPr>
        <p:txBody>
          <a:bodyPr lIns="90000" tIns="47160" rIns="90000" bIns="47160" anchor="ctr">
            <a:noAutofit/>
          </a:bodyPr>
          <a:lstStyle/>
          <a:p>
            <a:pPr marL="571680" indent="-571680" defTabSz="914400">
              <a:lnSpc>
                <a:spcPct val="100000"/>
              </a:lnSpc>
              <a:buClr>
                <a:srgbClr val="FFFFFF"/>
              </a:buClr>
              <a:buFont typeface="Wingdings" charset="2"/>
              <a:buChar char=""/>
            </a:pPr>
            <a:r>
              <a:rPr lang="zh-CN" sz="3600" b="1" strike="noStrike" spc="299">
                <a:solidFill>
                  <a:schemeClr val="lt1"/>
                </a:solidFill>
                <a:latin typeface="Arial"/>
                <a:ea typeface="微软雅黑"/>
              </a:rPr>
              <a:t>影响</a:t>
            </a:r>
            <a:endParaRPr lang="en-US" sz="3600" b="0" strike="noStrike" spc="-1">
              <a:solidFill>
                <a:schemeClr val="dk1"/>
              </a:solidFill>
              <a:latin typeface="Arial"/>
            </a:endParaRPr>
          </a:p>
        </p:txBody>
      </p:sp>
      <p:sp>
        <p:nvSpPr>
          <p:cNvPr id="152" name="矩形 19"/>
          <p:cNvSpPr/>
          <p:nvPr/>
        </p:nvSpPr>
        <p:spPr>
          <a:xfrm>
            <a:off x="72972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53" name="content.1.title"/>
          <p:cNvSpPr/>
          <p:nvPr/>
        </p:nvSpPr>
        <p:spPr>
          <a:xfrm>
            <a:off x="882360" y="2049840"/>
            <a:ext cx="205452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1800" b="1" strike="noStrike" spc="-1">
                <a:solidFill>
                  <a:schemeClr val="lt1"/>
                </a:solidFill>
                <a:latin typeface="微软雅黑"/>
                <a:ea typeface="微软雅黑"/>
              </a:rPr>
              <a:t>合适的朋友可以提供支持和鼓励</a:t>
            </a:r>
            <a:endParaRPr lang="en-US" sz="1800" b="0" strike="noStrike" spc="-1">
              <a:solidFill>
                <a:srgbClr val="FFFFFF"/>
              </a:solidFill>
              <a:latin typeface="Arial"/>
            </a:endParaRPr>
          </a:p>
        </p:txBody>
      </p:sp>
      <p:sp>
        <p:nvSpPr>
          <p:cNvPr id="154" name="content.1.content"/>
          <p:cNvSpPr/>
          <p:nvPr/>
        </p:nvSpPr>
        <p:spPr>
          <a:xfrm>
            <a:off x="880200" y="3177720"/>
            <a:ext cx="2082960" cy="316656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en-US" sz="1400" b="0" strike="noStrike" spc="-1">
                <a:solidFill>
                  <a:schemeClr val="lt1"/>
                </a:solidFill>
                <a:latin typeface="微软雅黑"/>
                <a:ea typeface="微软雅黑"/>
              </a:rPr>
              <a:t> </a:t>
            </a:r>
            <a:endParaRPr lang="en-US" sz="1400" b="0" strike="noStrike" spc="-1">
              <a:solidFill>
                <a:srgbClr val="FFFFFF"/>
              </a:solidFill>
              <a:latin typeface="Arial"/>
            </a:endParaRPr>
          </a:p>
        </p:txBody>
      </p:sp>
      <p:pic>
        <p:nvPicPr>
          <p:cNvPr id="155" name="图片 15"/>
          <p:cNvPicPr/>
          <p:nvPr/>
        </p:nvPicPr>
        <p:blipFill>
          <a:blip r:embed="rId2"/>
          <a:srcRect l="58434" t="62955" r="30472" b="25797"/>
          <a:stretch>
            <a:fillRect/>
          </a:stretch>
        </p:blipFill>
        <p:spPr>
          <a:xfrm>
            <a:off x="300600" y="4977360"/>
            <a:ext cx="2662560" cy="1125000"/>
          </a:xfrm>
          <a:prstGeom prst="rect">
            <a:avLst/>
          </a:prstGeom>
          <a:ln w="0">
            <a:noFill/>
          </a:ln>
        </p:spPr>
      </p:pic>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6" presetClass="entr" presetSubtype="16" dur="2000" fill="hold" nodeType="withEffect">
                                  <p:stCondLst>
                                    <p:cond delay="0"/>
                                  </p:stCondLst>
                                  <p:childTnLst>
                                    <p:set>
                                      <p:cBhvr>
                                        <p:cTn id="6" dur="1" fill="hold">
                                          <p:stCondLst>
                                            <p:cond delay="0"/>
                                          </p:stCondLst>
                                        </p:cTn>
                                        <p:tgtEl>
                                          <p:spTgt spid="155"/>
                                        </p:tgtEl>
                                        <p:attrNameLst>
                                          <p:attrName>style.visibility</p:attrName>
                                        </p:attrNameLst>
                                      </p:cBhvr>
                                      <p:to>
                                        <p:strVal val="visible"/>
                                      </p:to>
                                    </p:set>
                                    <p:animEffect transition="in" filter="circle(in)">
                                      <p:cBhvr additive="repl">
                                        <p:cTn id="7" dur="2000"/>
                                        <p:tgtEl>
                                          <p:spTgt spid="155"/>
                                        </p:tgtEl>
                                      </p:cBhvr>
                                    </p:animEffect>
                                  </p:childTnLst>
                                </p:cTn>
                              </p:par>
                              <p:par>
                                <p:cTn id="8" presetID="6" presetClass="entr" presetSubtype="16" dur="2000" fill="hold" nodeType="withEffect">
                                  <p:stCondLst>
                                    <p:cond delay="0"/>
                                  </p:stCondLst>
                                  <p:childTnLst>
                                    <p:set>
                                      <p:cBhvr>
                                        <p:cTn id="9" dur="1" fill="hold">
                                          <p:stCondLst>
                                            <p:cond delay="0"/>
                                          </p:stCondLst>
                                        </p:cTn>
                                        <p:tgtEl>
                                          <p:spTgt spid="141"/>
                                        </p:tgtEl>
                                        <p:attrNameLst>
                                          <p:attrName>style.visibility</p:attrName>
                                        </p:attrNameLst>
                                      </p:cBhvr>
                                      <p:to>
                                        <p:strVal val="visible"/>
                                      </p:to>
                                    </p:set>
                                    <p:animEffect transition="in" filter="circle(in)">
                                      <p:cBhvr additive="repl">
                                        <p:cTn id="10" dur="2000"/>
                                        <p:tgtEl>
                                          <p:spTgt spid="14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pic>
        <p:nvPicPr>
          <p:cNvPr id="156" name="图片 29"/>
          <p:cNvPicPr/>
          <p:nvPr/>
        </p:nvPicPr>
        <p:blipFill>
          <a:blip r:embed="rId2"/>
          <a:srcRect l="5562" r="58211" b="25947"/>
          <a:stretch>
            <a:fillRect/>
          </a:stretch>
        </p:blipFill>
        <p:spPr>
          <a:xfrm rot="20400000">
            <a:off x="881640" y="629280"/>
            <a:ext cx="4024440" cy="3427200"/>
          </a:xfrm>
          <a:prstGeom prst="rect">
            <a:avLst/>
          </a:prstGeom>
          <a:ln w="0">
            <a:noFill/>
          </a:ln>
        </p:spPr>
      </p:pic>
      <p:pic>
        <p:nvPicPr>
          <p:cNvPr id="157" name="图片 16"/>
          <p:cNvPicPr/>
          <p:nvPr/>
        </p:nvPicPr>
        <p:blipFill>
          <a:blip r:embed="rId2"/>
          <a:srcRect l="55164" t="24997" r="27493" b="38720"/>
          <a:stretch>
            <a:fillRect/>
          </a:stretch>
        </p:blipFill>
        <p:spPr>
          <a:xfrm>
            <a:off x="8259840" y="649440"/>
            <a:ext cx="4225680" cy="3682800"/>
          </a:xfrm>
          <a:prstGeom prst="rect">
            <a:avLst/>
          </a:prstGeom>
          <a:ln w="0">
            <a:noFill/>
          </a:ln>
        </p:spPr>
      </p:pic>
      <p:sp>
        <p:nvSpPr>
          <p:cNvPr id="158"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59" name="title"/>
          <p:cNvSpPr/>
          <p:nvPr/>
        </p:nvSpPr>
        <p:spPr>
          <a:xfrm>
            <a:off x="8259480" y="741600"/>
            <a:ext cx="3102840" cy="108180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2800" b="1" strike="noStrike" spc="299">
                <a:solidFill>
                  <a:schemeClr val="lt1"/>
                </a:solidFill>
                <a:latin typeface="Arial"/>
                <a:ea typeface="微软雅黑"/>
              </a:rPr>
              <a:t>好处</a:t>
            </a:r>
            <a:endParaRPr lang="en-US" sz="2800" b="0" strike="noStrike" spc="-1">
              <a:solidFill>
                <a:srgbClr val="FFFFFF"/>
              </a:solidFill>
              <a:latin typeface="Arial"/>
            </a:endParaRPr>
          </a:p>
        </p:txBody>
      </p:sp>
      <p:sp>
        <p:nvSpPr>
          <p:cNvPr id="160" name="content"/>
          <p:cNvSpPr/>
          <p:nvPr/>
        </p:nvSpPr>
        <p:spPr>
          <a:xfrm>
            <a:off x="8685360" y="2215440"/>
            <a:ext cx="2280600" cy="203940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1800" b="0" strike="noStrike" spc="148">
                <a:solidFill>
                  <a:schemeClr val="lt1"/>
                </a:solidFill>
                <a:latin typeface="Arial"/>
                <a:ea typeface="微软雅黑"/>
              </a:rPr>
              <a:t>建立积极的人际关系和提高自信心是拥有正确择友观带来的好处之一。积极的人际关系可以增加学生的社会经验，提高人际交往能力，而自信心的提升也能促进学业成绩的提高。</a:t>
            </a:r>
            <a:endParaRPr lang="en-US" sz="1800" b="0" strike="noStrike" spc="-1">
              <a:solidFill>
                <a:srgbClr val="FFFFFF"/>
              </a:solidFill>
              <a:latin typeface="Arial"/>
            </a:endParaRPr>
          </a:p>
        </p:txBody>
      </p:sp>
      <p:sp>
        <p:nvSpPr>
          <p:cNvPr id="161"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lt1"/>
                </a:solidFill>
                <a:latin typeface="Arial"/>
                <a:ea typeface="微软雅黑"/>
              </a:rPr>
              <a:t> </a:t>
            </a:r>
            <a:endParaRPr lang="en-US" sz="3600" b="0" strike="noStrike" spc="-1">
              <a:solidFill>
                <a:schemeClr val="dk1"/>
              </a:solidFill>
              <a:latin typeface="Arial"/>
            </a:endParaRPr>
          </a:p>
        </p:txBody>
      </p:sp>
      <p:pic>
        <p:nvPicPr>
          <p:cNvPr id="162" name="图片 15"/>
          <p:cNvPicPr/>
          <p:nvPr/>
        </p:nvPicPr>
        <p:blipFill>
          <a:blip r:embed="rId2"/>
          <a:srcRect l="58434" t="62955" r="30472" b="25797"/>
          <a:stretch>
            <a:fillRect/>
          </a:stretch>
        </p:blipFill>
        <p:spPr>
          <a:xfrm>
            <a:off x="300600" y="4977360"/>
            <a:ext cx="2662560" cy="1125000"/>
          </a:xfrm>
          <a:prstGeom prst="rect">
            <a:avLst/>
          </a:prstGeom>
          <a:ln w="0">
            <a:noFill/>
          </a:ln>
        </p:spPr>
      </p:pic>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6" presetClass="entr" presetSubtype="16" dur="2000" fill="hold" nodeType="withEffect">
                                  <p:stCondLst>
                                    <p:cond delay="0"/>
                                  </p:stCondLst>
                                  <p:childTnLst>
                                    <p:set>
                                      <p:cBhvr>
                                        <p:cTn id="6" dur="1" fill="hold">
                                          <p:stCondLst>
                                            <p:cond delay="0"/>
                                          </p:stCondLst>
                                        </p:cTn>
                                        <p:tgtEl>
                                          <p:spTgt spid="162"/>
                                        </p:tgtEl>
                                        <p:attrNameLst>
                                          <p:attrName>style.visibility</p:attrName>
                                        </p:attrNameLst>
                                      </p:cBhvr>
                                      <p:to>
                                        <p:strVal val="visible"/>
                                      </p:to>
                                    </p:set>
                                    <p:animEffect transition="in" filter="circle(in)">
                                      <p:cBhvr additive="repl">
                                        <p:cTn id="7" dur="2000"/>
                                        <p:tgtEl>
                                          <p:spTgt spid="162"/>
                                        </p:tgtEl>
                                      </p:cBhvr>
                                    </p:animEffect>
                                  </p:childTnLst>
                                </p:cTn>
                              </p:par>
                              <p:par>
                                <p:cTn id="8" presetID="6" presetClass="entr" presetSubtype="16" dur="2000" fill="hold" nodeType="withEffect">
                                  <p:stCondLst>
                                    <p:cond delay="0"/>
                                  </p:stCondLst>
                                  <p:childTnLst>
                                    <p:set>
                                      <p:cBhvr>
                                        <p:cTn id="9" dur="1" fill="hold">
                                          <p:stCondLst>
                                            <p:cond delay="0"/>
                                          </p:stCondLst>
                                        </p:cTn>
                                        <p:tgtEl>
                                          <p:spTgt spid="157"/>
                                        </p:tgtEl>
                                        <p:attrNameLst>
                                          <p:attrName>style.visibility</p:attrName>
                                        </p:attrNameLst>
                                      </p:cBhvr>
                                      <p:to>
                                        <p:strVal val="visible"/>
                                      </p:to>
                                    </p:set>
                                    <p:animEffect transition="in" filter="circle(in)">
                                      <p:cBhvr additive="repl">
                                        <p:cTn id="10" dur="2000"/>
                                        <p:tgtEl>
                                          <p:spTgt spid="157"/>
                                        </p:tgtEl>
                                      </p:cBhvr>
                                    </p:animEffect>
                                  </p:childTnLst>
                                </p:cTn>
                              </p:par>
                              <p:par>
                                <p:cTn id="11" presetID="6" presetClass="entr" presetSubtype="16" dur="1000" fill="hold" nodeType="withEffect">
                                  <p:stCondLst>
                                    <p:cond delay="0"/>
                                  </p:stCondLst>
                                  <p:childTnLst>
                                    <p:set>
                                      <p:cBhvr>
                                        <p:cTn id="12" dur="1" fill="hold">
                                          <p:stCondLst>
                                            <p:cond delay="0"/>
                                          </p:stCondLst>
                                        </p:cTn>
                                        <p:tgtEl>
                                          <p:spTgt spid="156"/>
                                        </p:tgtEl>
                                        <p:attrNameLst>
                                          <p:attrName>style.visibility</p:attrName>
                                        </p:attrNameLst>
                                      </p:cBhvr>
                                      <p:to>
                                        <p:strVal val="visible"/>
                                      </p:to>
                                    </p:set>
                                    <p:animEffect transition="in" filter="circle(in)">
                                      <p:cBhvr additive="repl">
                                        <p:cTn id="13" dur="1000"/>
                                        <p:tgtEl>
                                          <p:spTgt spid="15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pic>
        <p:nvPicPr>
          <p:cNvPr id="163" name="图片 4"/>
          <p:cNvPicPr/>
          <p:nvPr/>
        </p:nvPicPr>
        <p:blipFill>
          <a:blip r:embed="rId2"/>
          <a:srcRect l="55164" t="24997" r="27493" b="38720"/>
          <a:stretch>
            <a:fillRect/>
          </a:stretch>
        </p:blipFill>
        <p:spPr>
          <a:xfrm>
            <a:off x="7966440" y="378360"/>
            <a:ext cx="4225680" cy="3682800"/>
          </a:xfrm>
          <a:prstGeom prst="rect">
            <a:avLst/>
          </a:prstGeom>
          <a:ln w="0">
            <a:noFill/>
          </a:ln>
        </p:spPr>
      </p:pic>
      <p:sp>
        <p:nvSpPr>
          <p:cNvPr id="164" name="PlaceHolder 1"/>
          <p:cNvSpPr>
            <a:spLocks noGrp="1"/>
          </p:cNvSpPr>
          <p:nvPr>
            <p:ph type="title" idx="4294967295"/>
          </p:nvPr>
        </p:nvSpPr>
        <p:spPr>
          <a:xfrm>
            <a:off x="0" y="0"/>
            <a:ext cx="10968480" cy="705240"/>
          </a:xfrm>
          <a:prstGeom prst="rect">
            <a:avLst/>
          </a:prstGeom>
          <a:noFill/>
          <a:ln w="0">
            <a:noFill/>
          </a:ln>
        </p:spPr>
        <p:txBody>
          <a:bodyPr lIns="90000" tIns="47160" rIns="90000" bIns="47160" anchor="ctr">
            <a:noAutofit/>
          </a:bodyPr>
          <a:lstStyle/>
          <a:p>
            <a:pPr marL="571680" indent="-571680" defTabSz="914400">
              <a:lnSpc>
                <a:spcPct val="100000"/>
              </a:lnSpc>
              <a:buClr>
                <a:srgbClr val="FFFFFF"/>
              </a:buClr>
              <a:buFont typeface="Wingdings" charset="2"/>
              <a:buChar char=""/>
            </a:pPr>
            <a:r>
              <a:rPr lang="zh-CN" sz="3600" b="1" strike="noStrike" spc="299">
                <a:solidFill>
                  <a:schemeClr val="lt1"/>
                </a:solidFill>
                <a:latin typeface="微软雅黑"/>
                <a:ea typeface="微软雅黑"/>
              </a:rPr>
              <a:t>方法</a:t>
            </a:r>
            <a:endParaRPr lang="en-US" sz="3600" b="0" strike="noStrike" spc="-1">
              <a:solidFill>
                <a:schemeClr val="dk1"/>
              </a:solidFill>
              <a:latin typeface="Arial"/>
            </a:endParaRPr>
          </a:p>
        </p:txBody>
      </p:sp>
      <p:sp>
        <p:nvSpPr>
          <p:cNvPr id="165" name="content.1.subtitle"/>
          <p:cNvSpPr/>
          <p:nvPr/>
        </p:nvSpPr>
        <p:spPr>
          <a:xfrm>
            <a:off x="1296720" y="3615120"/>
            <a:ext cx="1457640" cy="1761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lt1"/>
                </a:solidFill>
                <a:latin typeface="微软雅黑"/>
                <a:ea typeface="微软雅黑"/>
              </a:rPr>
              <a:t>自我认知</a:t>
            </a:r>
            <a:endParaRPr lang="en-US" sz="1600" b="0" strike="noStrike" spc="-1">
              <a:solidFill>
                <a:srgbClr val="FFFFFF"/>
              </a:solidFill>
              <a:latin typeface="Arial"/>
            </a:endParaRPr>
          </a:p>
        </p:txBody>
      </p:sp>
      <p:sp>
        <p:nvSpPr>
          <p:cNvPr id="166" name="content.1.title"/>
          <p:cNvSpPr/>
          <p:nvPr/>
        </p:nvSpPr>
        <p:spPr>
          <a:xfrm>
            <a:off x="1297440" y="260496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lt1"/>
                </a:solidFill>
                <a:latin typeface="微软雅黑"/>
                <a:ea typeface="微软雅黑"/>
              </a:rPr>
              <a:t>意识到自己的需求和价值观</a:t>
            </a:r>
            <a:endParaRPr lang="en-US" sz="2000" b="0" strike="noStrike" spc="-1">
              <a:solidFill>
                <a:srgbClr val="FFFFFF"/>
              </a:solidFill>
              <a:latin typeface="Arial"/>
            </a:endParaRPr>
          </a:p>
        </p:txBody>
      </p:sp>
      <p:sp>
        <p:nvSpPr>
          <p:cNvPr id="167" name="content.2.subtitle"/>
          <p:cNvSpPr/>
          <p:nvPr/>
        </p:nvSpPr>
        <p:spPr>
          <a:xfrm>
            <a:off x="9091800" y="3615120"/>
            <a:ext cx="1457640" cy="1761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lt1"/>
                </a:solidFill>
                <a:latin typeface="微软雅黑"/>
                <a:ea typeface="微软雅黑"/>
              </a:rPr>
              <a:t>选择性交往</a:t>
            </a:r>
            <a:endParaRPr lang="en-US" sz="1600" b="0" strike="noStrike" spc="-1">
              <a:solidFill>
                <a:srgbClr val="FFFFFF"/>
              </a:solidFill>
              <a:latin typeface="Arial"/>
            </a:endParaRPr>
          </a:p>
        </p:txBody>
      </p:sp>
      <p:sp>
        <p:nvSpPr>
          <p:cNvPr id="168" name="content.2.title"/>
          <p:cNvSpPr/>
          <p:nvPr/>
        </p:nvSpPr>
        <p:spPr>
          <a:xfrm>
            <a:off x="9091440" y="260496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lt1"/>
                </a:solidFill>
                <a:latin typeface="微软雅黑"/>
                <a:ea typeface="微软雅黑"/>
              </a:rPr>
              <a:t>寻找志同道合的朋友，避免负面影响</a:t>
            </a:r>
            <a:endParaRPr lang="en-US" sz="2000" b="0" strike="noStrike" spc="-1">
              <a:solidFill>
                <a:srgbClr val="FFFFFF"/>
              </a:solidFill>
              <a:latin typeface="Arial"/>
            </a:endParaRPr>
          </a:p>
        </p:txBody>
      </p:sp>
      <p:sp>
        <p:nvSpPr>
          <p:cNvPr id="169" name="content.3.subtitle"/>
          <p:cNvSpPr/>
          <p:nvPr/>
        </p:nvSpPr>
        <p:spPr>
          <a:xfrm>
            <a:off x="3895200" y="3615120"/>
            <a:ext cx="1457640" cy="176256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600" b="0" strike="noStrike" spc="-1">
                <a:solidFill>
                  <a:schemeClr val="lt1"/>
                </a:solidFill>
                <a:latin typeface="微软雅黑"/>
                <a:ea typeface="微软雅黑"/>
              </a:rPr>
              <a:t> </a:t>
            </a:r>
            <a:endParaRPr lang="en-US" sz="1600" b="0" strike="noStrike" spc="-1">
              <a:solidFill>
                <a:srgbClr val="FFFFFF"/>
              </a:solidFill>
              <a:latin typeface="Arial"/>
            </a:endParaRPr>
          </a:p>
        </p:txBody>
      </p:sp>
      <p:sp>
        <p:nvSpPr>
          <p:cNvPr id="170" name="content.3.title"/>
          <p:cNvSpPr/>
          <p:nvPr/>
        </p:nvSpPr>
        <p:spPr>
          <a:xfrm>
            <a:off x="3895920" y="260676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000" b="1" strike="noStrike" spc="-1">
                <a:solidFill>
                  <a:schemeClr val="lt1"/>
                </a:solidFill>
                <a:latin typeface="微软雅黑"/>
                <a:ea typeface="微软雅黑"/>
              </a:rPr>
              <a:t> </a:t>
            </a:r>
            <a:endParaRPr lang="en-US" sz="2000" b="0" strike="noStrike" spc="-1">
              <a:solidFill>
                <a:srgbClr val="FFFFFF"/>
              </a:solidFill>
              <a:latin typeface="Arial"/>
            </a:endParaRPr>
          </a:p>
        </p:txBody>
      </p:sp>
      <p:sp>
        <p:nvSpPr>
          <p:cNvPr id="171" name="content.4.subtitle"/>
          <p:cNvSpPr/>
          <p:nvPr/>
        </p:nvSpPr>
        <p:spPr>
          <a:xfrm>
            <a:off x="6493680" y="3615120"/>
            <a:ext cx="1457640" cy="1761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600" b="0" strike="noStrike" spc="-1">
                <a:solidFill>
                  <a:schemeClr val="lt1"/>
                </a:solidFill>
                <a:latin typeface="微软雅黑"/>
                <a:ea typeface="微软雅黑"/>
              </a:rPr>
              <a:t> </a:t>
            </a:r>
            <a:endParaRPr lang="en-US" sz="1600" b="0" strike="noStrike" spc="-1">
              <a:solidFill>
                <a:srgbClr val="FFFFFF"/>
              </a:solidFill>
              <a:latin typeface="Arial"/>
            </a:endParaRPr>
          </a:p>
        </p:txBody>
      </p:sp>
      <p:sp>
        <p:nvSpPr>
          <p:cNvPr id="172" name="content.4.title"/>
          <p:cNvSpPr/>
          <p:nvPr/>
        </p:nvSpPr>
        <p:spPr>
          <a:xfrm>
            <a:off x="6494040" y="260676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000" b="1" strike="noStrike" spc="-1">
                <a:solidFill>
                  <a:schemeClr val="lt1"/>
                </a:solidFill>
                <a:latin typeface="微软雅黑"/>
                <a:ea typeface="微软雅黑"/>
              </a:rPr>
              <a:t> </a:t>
            </a:r>
            <a:endParaRPr lang="en-US" sz="2000" b="0" strike="noStrike" spc="-1">
              <a:solidFill>
                <a:srgbClr val="FFFFFF"/>
              </a:solidFill>
              <a:latin typeface="Arial"/>
            </a:endParaRPr>
          </a:p>
        </p:txBody>
      </p:sp>
      <p:pic>
        <p:nvPicPr>
          <p:cNvPr id="173" name="图片 15"/>
          <p:cNvPicPr/>
          <p:nvPr/>
        </p:nvPicPr>
        <p:blipFill>
          <a:blip r:embed="rId2"/>
          <a:srcRect l="58434" t="62955" r="30472" b="25797"/>
          <a:stretch>
            <a:fillRect/>
          </a:stretch>
        </p:blipFill>
        <p:spPr>
          <a:xfrm>
            <a:off x="300600" y="4977360"/>
            <a:ext cx="2662560" cy="1125000"/>
          </a:xfrm>
          <a:prstGeom prst="rect">
            <a:avLst/>
          </a:prstGeom>
          <a:ln w="0">
            <a:noFill/>
          </a:ln>
        </p:spPr>
      </p:pic>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6" presetClass="entr" presetSubtype="16" dur="2000" fill="hold" nodeType="withEffect">
                                  <p:stCondLst>
                                    <p:cond delay="0"/>
                                  </p:stCondLst>
                                  <p:childTnLst>
                                    <p:set>
                                      <p:cBhvr>
                                        <p:cTn id="6" dur="1" fill="hold">
                                          <p:stCondLst>
                                            <p:cond delay="0"/>
                                          </p:stCondLst>
                                        </p:cTn>
                                        <p:tgtEl>
                                          <p:spTgt spid="173"/>
                                        </p:tgtEl>
                                        <p:attrNameLst>
                                          <p:attrName>style.visibility</p:attrName>
                                        </p:attrNameLst>
                                      </p:cBhvr>
                                      <p:to>
                                        <p:strVal val="visible"/>
                                      </p:to>
                                    </p:set>
                                    <p:animEffect transition="in" filter="circle(in)">
                                      <p:cBhvr additive="repl">
                                        <p:cTn id="7" dur="2000"/>
                                        <p:tgtEl>
                                          <p:spTgt spid="173"/>
                                        </p:tgtEl>
                                      </p:cBhvr>
                                    </p:animEffect>
                                  </p:childTnLst>
                                </p:cTn>
                              </p:par>
                              <p:par>
                                <p:cTn id="8" presetID="6" presetClass="entr" presetSubtype="16" dur="2000" fill="hold" nodeType="withEffect">
                                  <p:stCondLst>
                                    <p:cond delay="0"/>
                                  </p:stCondLst>
                                  <p:childTnLst>
                                    <p:set>
                                      <p:cBhvr>
                                        <p:cTn id="9" dur="1" fill="hold">
                                          <p:stCondLst>
                                            <p:cond delay="0"/>
                                          </p:stCondLst>
                                        </p:cTn>
                                        <p:tgtEl>
                                          <p:spTgt spid="163"/>
                                        </p:tgtEl>
                                        <p:attrNameLst>
                                          <p:attrName>style.visibility</p:attrName>
                                        </p:attrNameLst>
                                      </p:cBhvr>
                                      <p:to>
                                        <p:strVal val="visible"/>
                                      </p:to>
                                    </p:set>
                                    <p:animEffect transition="in" filter="circle(in)">
                                      <p:cBhvr additive="repl">
                                        <p:cTn id="10" dur="2000"/>
                                        <p:tgtEl>
                                          <p:spTgt spid="16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pic>
        <p:nvPicPr>
          <p:cNvPr id="174" name="图片 29"/>
          <p:cNvPicPr/>
          <p:nvPr/>
        </p:nvPicPr>
        <p:blipFill>
          <a:blip r:embed="rId2"/>
          <a:srcRect l="5562" r="58211" b="25947"/>
          <a:stretch>
            <a:fillRect/>
          </a:stretch>
        </p:blipFill>
        <p:spPr>
          <a:xfrm>
            <a:off x="4690080" y="93240"/>
            <a:ext cx="4150080" cy="3534840"/>
          </a:xfrm>
          <a:prstGeom prst="rect">
            <a:avLst/>
          </a:prstGeom>
          <a:ln w="0">
            <a:noFill/>
          </a:ln>
        </p:spPr>
      </p:pic>
      <p:pic>
        <p:nvPicPr>
          <p:cNvPr id="175" name="图片 1"/>
          <p:cNvPicPr/>
          <p:nvPr/>
        </p:nvPicPr>
        <p:blipFill>
          <a:blip r:embed="rId2"/>
          <a:srcRect l="55164" t="24997" r="27493" b="38720"/>
          <a:stretch>
            <a:fillRect/>
          </a:stretch>
        </p:blipFill>
        <p:spPr>
          <a:xfrm>
            <a:off x="8114400" y="3698280"/>
            <a:ext cx="4225680" cy="3682800"/>
          </a:xfrm>
          <a:prstGeom prst="rect">
            <a:avLst/>
          </a:prstGeom>
          <a:ln w="0">
            <a:noFill/>
          </a:ln>
        </p:spPr>
      </p:pic>
      <p:sp>
        <p:nvSpPr>
          <p:cNvPr id="176" name="PlaceHolder 1"/>
          <p:cNvSpPr>
            <a:spLocks noGrp="1"/>
          </p:cNvSpPr>
          <p:nvPr>
            <p:ph type="title" idx="4294967295"/>
          </p:nvPr>
        </p:nvSpPr>
        <p:spPr>
          <a:xfrm>
            <a:off x="0" y="360000"/>
            <a:ext cx="6715440" cy="719640"/>
          </a:xfrm>
          <a:prstGeom prst="rect">
            <a:avLst/>
          </a:prstGeom>
          <a:noFill/>
          <a:ln w="0">
            <a:noFill/>
          </a:ln>
        </p:spPr>
        <p:txBody>
          <a:bodyPr lIns="0" tIns="0" rIns="0" bIns="0" anchor="b">
            <a:noAutofit/>
          </a:bodyPr>
          <a:lstStyle/>
          <a:p>
            <a:pPr indent="0" defTabSz="914400">
              <a:lnSpc>
                <a:spcPct val="100000"/>
              </a:lnSpc>
              <a:buNone/>
            </a:pPr>
            <a:r>
              <a:rPr lang="zh-CN" sz="3600" b="1" strike="noStrike" spc="299">
                <a:solidFill>
                  <a:schemeClr val="lt1"/>
                </a:solidFill>
                <a:latin typeface="Arial"/>
                <a:ea typeface="微软雅黑"/>
              </a:rPr>
              <a:t>实例</a:t>
            </a:r>
            <a:endParaRPr lang="en-US" sz="3600" b="0" strike="noStrike" spc="-1">
              <a:solidFill>
                <a:schemeClr val="dk1"/>
              </a:solidFill>
              <a:latin typeface="Arial"/>
            </a:endParaRPr>
          </a:p>
        </p:txBody>
      </p:sp>
      <p:sp>
        <p:nvSpPr>
          <p:cNvPr id="177" name="content.1.subtitle"/>
          <p:cNvSpPr/>
          <p:nvPr/>
        </p:nvSpPr>
        <p:spPr>
          <a:xfrm>
            <a:off x="1329120" y="2356560"/>
            <a:ext cx="39423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1600" b="0" strike="noStrike" spc="-1">
                <a:solidFill>
                  <a:schemeClr val="lt1"/>
                </a:solidFill>
                <a:latin typeface="Arial"/>
                <a:ea typeface="微软雅黑"/>
              </a:rPr>
              <a:t>积极向上</a:t>
            </a:r>
            <a:endParaRPr lang="en-US" sz="1600" b="0" strike="noStrike" spc="-1">
              <a:solidFill>
                <a:srgbClr val="FFFFFF"/>
              </a:solidFill>
              <a:latin typeface="Arial"/>
            </a:endParaRPr>
          </a:p>
        </p:txBody>
      </p:sp>
      <p:sp>
        <p:nvSpPr>
          <p:cNvPr id="178" name="content.1.title"/>
          <p:cNvSpPr/>
          <p:nvPr/>
        </p:nvSpPr>
        <p:spPr>
          <a:xfrm>
            <a:off x="1329120" y="1695960"/>
            <a:ext cx="3943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2000" b="1" strike="noStrike" spc="-1">
                <a:solidFill>
                  <a:schemeClr val="lt1"/>
                </a:solidFill>
                <a:latin typeface="微软雅黑"/>
                <a:ea typeface="微软雅黑"/>
              </a:rPr>
              <a:t>成功人士都有正确的择友观</a:t>
            </a:r>
            <a:endParaRPr lang="en-US" sz="2000" b="0" strike="noStrike" spc="-1">
              <a:solidFill>
                <a:srgbClr val="FFFFFF"/>
              </a:solidFill>
              <a:latin typeface="Arial"/>
            </a:endParaRPr>
          </a:p>
        </p:txBody>
      </p:sp>
      <p:sp>
        <p:nvSpPr>
          <p:cNvPr id="179" name="椭圆 13"/>
          <p:cNvSpPr/>
          <p:nvPr/>
        </p:nvSpPr>
        <p:spPr>
          <a:xfrm>
            <a:off x="669240" y="20102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01</a:t>
            </a:r>
            <a:endParaRPr lang="en-US" sz="1600" b="0" strike="noStrike" spc="-1">
              <a:solidFill>
                <a:srgbClr val="FFFFFF"/>
              </a:solidFill>
              <a:latin typeface="Arial"/>
            </a:endParaRPr>
          </a:p>
        </p:txBody>
      </p:sp>
      <p:sp>
        <p:nvSpPr>
          <p:cNvPr id="180" name="椭圆 14"/>
          <p:cNvSpPr/>
          <p:nvPr/>
        </p:nvSpPr>
        <p:spPr>
          <a:xfrm>
            <a:off x="669240" y="502416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03</a:t>
            </a:r>
            <a:endParaRPr lang="en-US" sz="1600" b="0" strike="noStrike" spc="-1">
              <a:solidFill>
                <a:srgbClr val="FFFFFF"/>
              </a:solidFill>
              <a:latin typeface="Arial"/>
            </a:endParaRPr>
          </a:p>
        </p:txBody>
      </p:sp>
      <p:sp>
        <p:nvSpPr>
          <p:cNvPr id="181" name="content.3.subtitle"/>
          <p:cNvSpPr/>
          <p:nvPr/>
        </p:nvSpPr>
        <p:spPr>
          <a:xfrm>
            <a:off x="1333440" y="5376600"/>
            <a:ext cx="39423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en-US" sz="1600" b="0" strike="noStrike" spc="-1">
                <a:solidFill>
                  <a:schemeClr val="lt1"/>
                </a:solidFill>
                <a:latin typeface="微软雅黑"/>
                <a:ea typeface="微软雅黑"/>
              </a:rPr>
              <a:t> </a:t>
            </a:r>
            <a:endParaRPr lang="en-US" sz="1600" b="0" strike="noStrike" spc="-1">
              <a:solidFill>
                <a:srgbClr val="FFFFFF"/>
              </a:solidFill>
              <a:latin typeface="Arial"/>
            </a:endParaRPr>
          </a:p>
        </p:txBody>
      </p:sp>
      <p:sp>
        <p:nvSpPr>
          <p:cNvPr id="182" name="content.3.title"/>
          <p:cNvSpPr/>
          <p:nvPr/>
        </p:nvSpPr>
        <p:spPr>
          <a:xfrm>
            <a:off x="1329840" y="4638600"/>
            <a:ext cx="3943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en-US" sz="2000" b="1" strike="noStrike" spc="-1">
                <a:solidFill>
                  <a:schemeClr val="lt1"/>
                </a:solidFill>
                <a:latin typeface="微软雅黑"/>
                <a:ea typeface="微软雅黑"/>
              </a:rPr>
              <a:t> </a:t>
            </a:r>
            <a:endParaRPr lang="en-US" sz="2000" b="0" strike="noStrike" spc="-1">
              <a:solidFill>
                <a:srgbClr val="FFFFFF"/>
              </a:solidFill>
              <a:latin typeface="Arial"/>
            </a:endParaRPr>
          </a:p>
        </p:txBody>
      </p:sp>
      <p:sp>
        <p:nvSpPr>
          <p:cNvPr id="183" name="椭圆 18"/>
          <p:cNvSpPr/>
          <p:nvPr/>
        </p:nvSpPr>
        <p:spPr>
          <a:xfrm>
            <a:off x="669240" y="35114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02</a:t>
            </a:r>
            <a:endParaRPr lang="en-US" sz="1600" b="0" strike="noStrike" spc="-1">
              <a:solidFill>
                <a:srgbClr val="FFFFFF"/>
              </a:solidFill>
              <a:latin typeface="Arial"/>
            </a:endParaRPr>
          </a:p>
        </p:txBody>
      </p:sp>
      <p:sp>
        <p:nvSpPr>
          <p:cNvPr id="184" name="content.2.subtitle"/>
          <p:cNvSpPr/>
          <p:nvPr/>
        </p:nvSpPr>
        <p:spPr>
          <a:xfrm>
            <a:off x="1330920" y="3866400"/>
            <a:ext cx="39423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1600" b="0" strike="noStrike" spc="-1">
                <a:solidFill>
                  <a:schemeClr val="lt1"/>
                </a:solidFill>
                <a:latin typeface="微软雅黑"/>
                <a:ea typeface="微软雅黑"/>
              </a:rPr>
              <a:t>避免负能量</a:t>
            </a:r>
            <a:endParaRPr lang="en-US" sz="1600" b="0" strike="noStrike" spc="-1">
              <a:solidFill>
                <a:srgbClr val="FFFFFF"/>
              </a:solidFill>
              <a:latin typeface="Arial"/>
            </a:endParaRPr>
          </a:p>
        </p:txBody>
      </p:sp>
      <p:sp>
        <p:nvSpPr>
          <p:cNvPr id="185" name="content.2.title"/>
          <p:cNvSpPr/>
          <p:nvPr/>
        </p:nvSpPr>
        <p:spPr>
          <a:xfrm>
            <a:off x="1329120" y="3128760"/>
            <a:ext cx="3943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2000" b="1" strike="noStrike" spc="-1">
                <a:solidFill>
                  <a:schemeClr val="lt1"/>
                </a:solidFill>
                <a:latin typeface="微软雅黑"/>
                <a:ea typeface="微软雅黑"/>
              </a:rPr>
              <a:t>恶劣环境中的不良择友关系会对个人产生负面影响</a:t>
            </a:r>
            <a:endParaRPr lang="en-US" sz="2000" b="0" strike="noStrike" spc="-1">
              <a:solidFill>
                <a:srgbClr val="FFFFFF"/>
              </a:solidFill>
              <a:latin typeface="Arial"/>
            </a:endParaRPr>
          </a:p>
        </p:txBody>
      </p:sp>
      <p:pic>
        <p:nvPicPr>
          <p:cNvPr id="186" name="图片 3"/>
          <p:cNvPicPr/>
          <p:nvPr/>
        </p:nvPicPr>
        <p:blipFill>
          <a:blip r:embed="rId2"/>
          <a:srcRect l="58434" t="62955" r="30472" b="25797"/>
          <a:stretch>
            <a:fillRect/>
          </a:stretch>
        </p:blipFill>
        <p:spPr>
          <a:xfrm>
            <a:off x="300600" y="4977360"/>
            <a:ext cx="2662560" cy="1125000"/>
          </a:xfrm>
          <a:prstGeom prst="rect">
            <a:avLst/>
          </a:prstGeom>
          <a:ln w="0">
            <a:noFill/>
          </a:ln>
        </p:spPr>
      </p:pic>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6" presetClass="entr" presetSubtype="16" dur="2000" fill="hold" nodeType="withEffect">
                                  <p:stCondLst>
                                    <p:cond delay="0"/>
                                  </p:stCondLst>
                                  <p:childTnLst>
                                    <p:set>
                                      <p:cBhvr>
                                        <p:cTn id="6" dur="1" fill="hold">
                                          <p:stCondLst>
                                            <p:cond delay="0"/>
                                          </p:stCondLst>
                                        </p:cTn>
                                        <p:tgtEl>
                                          <p:spTgt spid="186"/>
                                        </p:tgtEl>
                                        <p:attrNameLst>
                                          <p:attrName>style.visibility</p:attrName>
                                        </p:attrNameLst>
                                      </p:cBhvr>
                                      <p:to>
                                        <p:strVal val="visible"/>
                                      </p:to>
                                    </p:set>
                                    <p:animEffect transition="in" filter="circle(in)">
                                      <p:cBhvr additive="repl">
                                        <p:cTn id="7" dur="2000"/>
                                        <p:tgtEl>
                                          <p:spTgt spid="186"/>
                                        </p:tgtEl>
                                      </p:cBhvr>
                                    </p:animEffect>
                                  </p:childTnLst>
                                </p:cTn>
                              </p:par>
                              <p:par>
                                <p:cTn id="8" presetID="6" presetClass="entr" presetSubtype="16" dur="2000" fill="hold" nodeType="withEffect">
                                  <p:stCondLst>
                                    <p:cond delay="0"/>
                                  </p:stCondLst>
                                  <p:childTnLst>
                                    <p:set>
                                      <p:cBhvr>
                                        <p:cTn id="9" dur="1" fill="hold">
                                          <p:stCondLst>
                                            <p:cond delay="0"/>
                                          </p:stCondLst>
                                        </p:cTn>
                                        <p:tgtEl>
                                          <p:spTgt spid="175"/>
                                        </p:tgtEl>
                                        <p:attrNameLst>
                                          <p:attrName>style.visibility</p:attrName>
                                        </p:attrNameLst>
                                      </p:cBhvr>
                                      <p:to>
                                        <p:strVal val="visible"/>
                                      </p:to>
                                    </p:set>
                                    <p:animEffect transition="in" filter="circle(in)">
                                      <p:cBhvr additive="repl">
                                        <p:cTn id="10" dur="2000"/>
                                        <p:tgtEl>
                                          <p:spTgt spid="175"/>
                                        </p:tgtEl>
                                      </p:cBhvr>
                                    </p:animEffect>
                                  </p:childTnLst>
                                </p:cTn>
                              </p:par>
                              <p:par>
                                <p:cTn id="11" presetID="6" presetClass="entr" presetSubtype="16" dur="1000" fill="hold" nodeType="withEffect">
                                  <p:stCondLst>
                                    <p:cond delay="0"/>
                                  </p:stCondLst>
                                  <p:childTnLst>
                                    <p:set>
                                      <p:cBhvr>
                                        <p:cTn id="12" dur="1" fill="hold">
                                          <p:stCondLst>
                                            <p:cond delay="0"/>
                                          </p:stCondLst>
                                        </p:cTn>
                                        <p:tgtEl>
                                          <p:spTgt spid="174"/>
                                        </p:tgtEl>
                                        <p:attrNameLst>
                                          <p:attrName>style.visibility</p:attrName>
                                        </p:attrNameLst>
                                      </p:cBhvr>
                                      <p:to>
                                        <p:strVal val="visible"/>
                                      </p:to>
                                    </p:set>
                                    <p:animEffect transition="in" filter="circle(in)">
                                      <p:cBhvr additive="repl">
                                        <p:cTn id="13" dur="1000"/>
                                        <p:tgtEl>
                                          <p:spTgt spid="17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4"/>
          <a:stretch>
            <a:fillRect/>
          </a:stretch>
        </a:blipFill>
      </p:bgPr>
    </p:bg>
    <p:spTree>
      <p:nvGrpSpPr>
        <p:cNvPr id="1" name=""/>
        <p:cNvGrpSpPr/>
        <p:nvPr/>
      </p:nvGrpSpPr>
      <p:grpSpPr>
        <a:xfrm>
          <a:off x="0" y="0"/>
          <a:ext cx="0" cy="0"/>
        </a:xfrm>
      </p:grpSpPr>
      <p:pic>
        <p:nvPicPr>
          <p:cNvPr id="187" name="图片 29"/>
          <p:cNvPicPr/>
          <p:nvPr/>
        </p:nvPicPr>
        <p:blipFill>
          <a:blip r:embed="rId3"/>
          <a:srcRect l="5562" r="58211" b="25947"/>
          <a:stretch>
            <a:fillRect/>
          </a:stretch>
        </p:blipFill>
        <p:spPr>
          <a:xfrm>
            <a:off x="7921080" y="77400"/>
            <a:ext cx="4692960" cy="3997080"/>
          </a:xfrm>
          <a:prstGeom prst="rect">
            <a:avLst/>
          </a:prstGeom>
          <a:ln w="0">
            <a:noFill/>
          </a:ln>
        </p:spPr>
      </p:pic>
      <p:pic>
        <p:nvPicPr>
          <p:cNvPr id="188" name="图片 13"/>
          <p:cNvPicPr/>
          <p:nvPr/>
        </p:nvPicPr>
        <p:blipFill>
          <a:blip r:embed="rId3"/>
          <a:srcRect l="55164" t="24997" r="27493" b="38720"/>
          <a:stretch>
            <a:fillRect/>
          </a:stretch>
        </p:blipFill>
        <p:spPr>
          <a:xfrm>
            <a:off x="-286560" y="1621080"/>
            <a:ext cx="5813640" cy="5043960"/>
          </a:xfrm>
          <a:prstGeom prst="rect">
            <a:avLst/>
          </a:prstGeom>
          <a:ln w="0">
            <a:noFill/>
          </a:ln>
        </p:spPr>
      </p:pic>
      <p:sp>
        <p:nvSpPr>
          <p:cNvPr id="189" name="PlaceHolder 1"/>
          <p:cNvSpPr>
            <a:spLocks noGrp="1"/>
          </p:cNvSpPr>
          <p:nvPr>
            <p:ph/>
          </p:nvPr>
        </p:nvSpPr>
        <p:spPr>
          <a:xfrm>
            <a:off x="299880" y="1488960"/>
            <a:ext cx="6318360" cy="521640"/>
          </a:xfrm>
          <a:prstGeom prst="rect">
            <a:avLst/>
          </a:prstGeom>
          <a:noFill/>
          <a:ln w="0">
            <a:noFill/>
          </a:ln>
        </p:spPr>
        <p:txBody>
          <a:bodyPr lIns="90000" tIns="46800" rIns="90000" bIns="46800" anchor="t">
            <a:normAutofit/>
          </a:bodyPr>
          <a:lstStyle/>
          <a:p>
            <a:pPr marL="228600" indent="-228600" defTabSz="914400">
              <a:lnSpc>
                <a:spcPct val="130000"/>
              </a:lnSpc>
              <a:spcAft>
                <a:spcPts val="1001"/>
              </a:spcAft>
              <a:buClr>
                <a:srgbClr val="FFFFFF"/>
              </a:buClr>
              <a:buFont typeface="Arial"/>
              <a:buChar char="●"/>
              <a:tabLst>
                <a:tab pos="1609560"/>
              </a:tabLst>
            </a:pPr>
            <a:r>
              <a:rPr lang="en-US" sz="1800" b="0" strike="noStrike" spc="148">
                <a:solidFill>
                  <a:schemeClr val="lt1"/>
                </a:solidFill>
                <a:latin typeface="Arial"/>
                <a:ea typeface="微软雅黑"/>
              </a:rPr>
              <a:t>03</a:t>
            </a:r>
            <a:endParaRPr lang="en-US" sz="1800" b="0" strike="noStrike" spc="148">
              <a:solidFill>
                <a:schemeClr val="dk1">
                  <a:lumMod val="65000"/>
                  <a:lumOff val="35000"/>
                </a:schemeClr>
              </a:solidFill>
              <a:latin typeface="Arial"/>
            </a:endParaRPr>
          </a:p>
        </p:txBody>
      </p:sp>
      <p:sp>
        <p:nvSpPr>
          <p:cNvPr id="190" name="PlaceHolder 2"/>
          <p:cNvSpPr>
            <a:spLocks noGrp="1"/>
          </p:cNvSpPr>
          <p:nvPr>
            <p:ph type="title" idx="4294967295"/>
          </p:nvPr>
        </p:nvSpPr>
        <p:spPr>
          <a:xfrm>
            <a:off x="4093200" y="2085840"/>
            <a:ext cx="631836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lt1"/>
                </a:solidFill>
                <a:latin typeface="Arial"/>
                <a:ea typeface="微软雅黑"/>
              </a:rPr>
              <a:t>第</a:t>
            </a:r>
            <a:r>
              <a:rPr lang="en-US" sz="3600" b="1" strike="noStrike" spc="299">
                <a:solidFill>
                  <a:schemeClr val="lt1"/>
                </a:solidFill>
                <a:latin typeface="Arial"/>
                <a:ea typeface="微软雅黑"/>
              </a:rPr>
              <a:t>3</a:t>
            </a:r>
            <a:r>
              <a:rPr lang="zh-CN" sz="3600" b="1" strike="noStrike" spc="299">
                <a:solidFill>
                  <a:schemeClr val="lt1"/>
                </a:solidFill>
                <a:latin typeface="Arial"/>
                <a:ea typeface="微软雅黑"/>
              </a:rPr>
              <a:t>章 错误择友观的危害</a:t>
            </a:r>
            <a:endParaRPr lang="en-US" sz="3600" b="0" strike="noStrike" spc="-1">
              <a:solidFill>
                <a:schemeClr val="dk1"/>
              </a:solidFill>
              <a:latin typeface="Arial"/>
            </a:endParaRPr>
          </a:p>
        </p:txBody>
      </p:sp>
      <p:sp>
        <p:nvSpPr>
          <p:cNvPr id="191"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lt1"/>
                </a:solidFill>
                <a:latin typeface="Arial"/>
                <a:ea typeface="微软雅黑"/>
              </a:rPr>
              <a:t> </a:t>
            </a:r>
            <a:endParaRPr lang="en-US" sz="1800" b="0" strike="noStrike" spc="-1">
              <a:solidFill>
                <a:srgbClr val="FFFFFF"/>
              </a:solidFill>
              <a:latin typeface="Arial"/>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6" presetClass="entr" presetSubtype="16" dur="2000" fill="hold" nodeType="afterEffect">
                                  <p:stCondLst>
                                    <p:cond delay="0"/>
                                  </p:stCondLst>
                                  <p:childTnLst>
                                    <p:set>
                                      <p:cBhvr>
                                        <p:cTn id="6" dur="1" fill="hold">
                                          <p:stCondLst>
                                            <p:cond delay="0"/>
                                          </p:stCondLst>
                                        </p:cTn>
                                        <p:tgtEl>
                                          <p:spTgt spid="188"/>
                                        </p:tgtEl>
                                        <p:attrNameLst>
                                          <p:attrName>style.visibility</p:attrName>
                                        </p:attrNameLst>
                                      </p:cBhvr>
                                      <p:to>
                                        <p:strVal val="visible"/>
                                      </p:to>
                                    </p:set>
                                    <p:animEffect transition="in" filter="circle(in)">
                                      <p:cBhvr additive="repl">
                                        <p:cTn id="7" dur="2000"/>
                                        <p:tgtEl>
                                          <p:spTgt spid="188"/>
                                        </p:tgtEl>
                                      </p:cBhvr>
                                    </p:animEffect>
                                  </p:childTnLst>
                                </p:cTn>
                              </p:par>
                              <p:par>
                                <p:cTn id="8" presetID="6" presetClass="entr" presetSubtype="16" dur="1000" fill="hold" nodeType="withEffect">
                                  <p:stCondLst>
                                    <p:cond delay="0"/>
                                  </p:stCondLst>
                                  <p:childTnLst>
                                    <p:set>
                                      <p:cBhvr>
                                        <p:cTn id="9" dur="1" fill="hold">
                                          <p:stCondLst>
                                            <p:cond delay="0"/>
                                          </p:stCondLst>
                                        </p:cTn>
                                        <p:tgtEl>
                                          <p:spTgt spid="187"/>
                                        </p:tgtEl>
                                        <p:attrNameLst>
                                          <p:attrName>style.visibility</p:attrName>
                                        </p:attrNameLst>
                                      </p:cBhvr>
                                      <p:to>
                                        <p:strVal val="visible"/>
                                      </p:to>
                                    </p:set>
                                    <p:animEffect transition="in" filter="circle(in)">
                                      <p:cBhvr additive="repl">
                                        <p:cTn id="10" dur="1000"/>
                                        <p:tgtEl>
                                          <p:spTgt spid="18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pic>
        <p:nvPicPr>
          <p:cNvPr id="192" name="图片 29"/>
          <p:cNvPicPr/>
          <p:nvPr/>
        </p:nvPicPr>
        <p:blipFill>
          <a:blip r:embed="rId2"/>
          <a:srcRect l="5562" r="58211" b="25947"/>
          <a:stretch>
            <a:fillRect/>
          </a:stretch>
        </p:blipFill>
        <p:spPr>
          <a:xfrm rot="20400000">
            <a:off x="881640" y="629280"/>
            <a:ext cx="4024440" cy="3427200"/>
          </a:xfrm>
          <a:prstGeom prst="rect">
            <a:avLst/>
          </a:prstGeom>
          <a:ln w="0">
            <a:noFill/>
          </a:ln>
        </p:spPr>
      </p:pic>
      <p:pic>
        <p:nvPicPr>
          <p:cNvPr id="193" name="图片 16"/>
          <p:cNvPicPr/>
          <p:nvPr/>
        </p:nvPicPr>
        <p:blipFill>
          <a:blip r:embed="rId2"/>
          <a:srcRect l="55164" t="24997" r="27493" b="38720"/>
          <a:stretch>
            <a:fillRect/>
          </a:stretch>
        </p:blipFill>
        <p:spPr>
          <a:xfrm>
            <a:off x="8259840" y="649440"/>
            <a:ext cx="4225680" cy="3682800"/>
          </a:xfrm>
          <a:prstGeom prst="rect">
            <a:avLst/>
          </a:prstGeom>
          <a:ln w="0">
            <a:noFill/>
          </a:ln>
        </p:spPr>
      </p:pic>
      <p:sp>
        <p:nvSpPr>
          <p:cNvPr id="194"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95" name="title"/>
          <p:cNvSpPr/>
          <p:nvPr/>
        </p:nvSpPr>
        <p:spPr>
          <a:xfrm>
            <a:off x="8259480" y="741600"/>
            <a:ext cx="3102840" cy="108180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2800" b="1" strike="noStrike" spc="299">
                <a:solidFill>
                  <a:schemeClr val="lt1"/>
                </a:solidFill>
                <a:latin typeface="Arial"/>
                <a:ea typeface="微软雅黑"/>
              </a:rPr>
              <a:t>负面影响</a:t>
            </a:r>
            <a:endParaRPr lang="en-US" sz="2800" b="0" strike="noStrike" spc="-1">
              <a:solidFill>
                <a:srgbClr val="FFFFFF"/>
              </a:solidFill>
              <a:latin typeface="Arial"/>
            </a:endParaRPr>
          </a:p>
        </p:txBody>
      </p:sp>
      <p:sp>
        <p:nvSpPr>
          <p:cNvPr id="196" name="content"/>
          <p:cNvSpPr/>
          <p:nvPr/>
        </p:nvSpPr>
        <p:spPr>
          <a:xfrm>
            <a:off x="8685360" y="2215440"/>
            <a:ext cx="2280600" cy="203940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1800" b="0" strike="noStrike" spc="148">
                <a:solidFill>
                  <a:schemeClr val="lt1"/>
                </a:solidFill>
                <a:latin typeface="Arial"/>
                <a:ea typeface="微软雅黑"/>
              </a:rPr>
              <a:t>拥有不良的朋友可能导致学业退步，因为他们可能会影响你的学习态度和习惯。此外，与不良行为的影响接触可能会导致你走上错误的道路，对未来产生不利影响。</a:t>
            </a:r>
            <a:endParaRPr lang="en-US" sz="1800" b="0" strike="noStrike" spc="-1">
              <a:solidFill>
                <a:srgbClr val="FFFFFF"/>
              </a:solidFill>
              <a:latin typeface="Arial"/>
            </a:endParaRPr>
          </a:p>
        </p:txBody>
      </p:sp>
      <p:sp>
        <p:nvSpPr>
          <p:cNvPr id="197"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lt1"/>
                </a:solidFill>
                <a:latin typeface="Arial"/>
                <a:ea typeface="微软雅黑"/>
              </a:rPr>
              <a:t> </a:t>
            </a:r>
            <a:endParaRPr lang="en-US" sz="3600" b="0" strike="noStrike" spc="-1">
              <a:solidFill>
                <a:schemeClr val="dk1"/>
              </a:solidFill>
              <a:latin typeface="Arial"/>
            </a:endParaRPr>
          </a:p>
        </p:txBody>
      </p:sp>
      <p:pic>
        <p:nvPicPr>
          <p:cNvPr id="198" name="图片 15"/>
          <p:cNvPicPr/>
          <p:nvPr/>
        </p:nvPicPr>
        <p:blipFill>
          <a:blip r:embed="rId2"/>
          <a:srcRect l="58434" t="62955" r="30472" b="25797"/>
          <a:stretch>
            <a:fillRect/>
          </a:stretch>
        </p:blipFill>
        <p:spPr>
          <a:xfrm>
            <a:off x="300600" y="4977360"/>
            <a:ext cx="2662560" cy="1125000"/>
          </a:xfrm>
          <a:prstGeom prst="rect">
            <a:avLst/>
          </a:prstGeom>
          <a:ln w="0">
            <a:noFill/>
          </a:ln>
        </p:spPr>
      </p:pic>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6" presetClass="entr" presetSubtype="16" dur="2000" fill="hold" nodeType="withEffect">
                                  <p:stCondLst>
                                    <p:cond delay="0"/>
                                  </p:stCondLst>
                                  <p:childTnLst>
                                    <p:set>
                                      <p:cBhvr>
                                        <p:cTn id="6" dur="1" fill="hold">
                                          <p:stCondLst>
                                            <p:cond delay="0"/>
                                          </p:stCondLst>
                                        </p:cTn>
                                        <p:tgtEl>
                                          <p:spTgt spid="198"/>
                                        </p:tgtEl>
                                        <p:attrNameLst>
                                          <p:attrName>style.visibility</p:attrName>
                                        </p:attrNameLst>
                                      </p:cBhvr>
                                      <p:to>
                                        <p:strVal val="visible"/>
                                      </p:to>
                                    </p:set>
                                    <p:animEffect transition="in" filter="circle(in)">
                                      <p:cBhvr additive="repl">
                                        <p:cTn id="7" dur="2000"/>
                                        <p:tgtEl>
                                          <p:spTgt spid="198"/>
                                        </p:tgtEl>
                                      </p:cBhvr>
                                    </p:animEffect>
                                  </p:childTnLst>
                                </p:cTn>
                              </p:par>
                              <p:par>
                                <p:cTn id="8" presetID="6" presetClass="entr" presetSubtype="16" dur="2000" fill="hold" nodeType="withEffect">
                                  <p:stCondLst>
                                    <p:cond delay="0"/>
                                  </p:stCondLst>
                                  <p:childTnLst>
                                    <p:set>
                                      <p:cBhvr>
                                        <p:cTn id="9" dur="1" fill="hold">
                                          <p:stCondLst>
                                            <p:cond delay="0"/>
                                          </p:stCondLst>
                                        </p:cTn>
                                        <p:tgtEl>
                                          <p:spTgt spid="193"/>
                                        </p:tgtEl>
                                        <p:attrNameLst>
                                          <p:attrName>style.visibility</p:attrName>
                                        </p:attrNameLst>
                                      </p:cBhvr>
                                      <p:to>
                                        <p:strVal val="visible"/>
                                      </p:to>
                                    </p:set>
                                    <p:animEffect transition="in" filter="circle(in)">
                                      <p:cBhvr additive="repl">
                                        <p:cTn id="10" dur="2000"/>
                                        <p:tgtEl>
                                          <p:spTgt spid="193"/>
                                        </p:tgtEl>
                                      </p:cBhvr>
                                    </p:animEffect>
                                  </p:childTnLst>
                                </p:cTn>
                              </p:par>
                              <p:par>
                                <p:cTn id="11" presetID="6" presetClass="entr" presetSubtype="16" dur="1000" fill="hold" nodeType="withEffect">
                                  <p:stCondLst>
                                    <p:cond delay="0"/>
                                  </p:stCondLst>
                                  <p:childTnLst>
                                    <p:set>
                                      <p:cBhvr>
                                        <p:cTn id="12" dur="1" fill="hold">
                                          <p:stCondLst>
                                            <p:cond delay="0"/>
                                          </p:stCondLst>
                                        </p:cTn>
                                        <p:tgtEl>
                                          <p:spTgt spid="192"/>
                                        </p:tgtEl>
                                        <p:attrNameLst>
                                          <p:attrName>style.visibility</p:attrName>
                                        </p:attrNameLst>
                                      </p:cBhvr>
                                      <p:to>
                                        <p:strVal val="visible"/>
                                      </p:to>
                                    </p:set>
                                    <p:animEffect transition="in" filter="circle(in)">
                                      <p:cBhvr additive="repl">
                                        <p:cTn id="13" dur="1000"/>
                                        <p:tgtEl>
                                          <p:spTgt spid="19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pic>
        <p:nvPicPr>
          <p:cNvPr id="199" name="图片 4"/>
          <p:cNvPicPr/>
          <p:nvPr/>
        </p:nvPicPr>
        <p:blipFill>
          <a:blip r:embed="rId2"/>
          <a:srcRect l="55164" t="24997" r="27493" b="38720"/>
          <a:stretch>
            <a:fillRect/>
          </a:stretch>
        </p:blipFill>
        <p:spPr>
          <a:xfrm>
            <a:off x="7966440" y="378360"/>
            <a:ext cx="4225680" cy="3682800"/>
          </a:xfrm>
          <a:prstGeom prst="rect">
            <a:avLst/>
          </a:prstGeom>
          <a:ln w="0">
            <a:noFill/>
          </a:ln>
        </p:spPr>
      </p:pic>
      <p:sp>
        <p:nvSpPr>
          <p:cNvPr id="200" name="PlaceHolder 1"/>
          <p:cNvSpPr>
            <a:spLocks noGrp="1"/>
          </p:cNvSpPr>
          <p:nvPr>
            <p:ph type="title" idx="4294967295"/>
          </p:nvPr>
        </p:nvSpPr>
        <p:spPr>
          <a:xfrm>
            <a:off x="0" y="0"/>
            <a:ext cx="10968480" cy="705240"/>
          </a:xfrm>
          <a:prstGeom prst="rect">
            <a:avLst/>
          </a:prstGeom>
          <a:noFill/>
          <a:ln w="0">
            <a:noFill/>
          </a:ln>
        </p:spPr>
        <p:txBody>
          <a:bodyPr lIns="90000" tIns="47160" rIns="90000" bIns="47160" anchor="ctr">
            <a:noAutofit/>
          </a:bodyPr>
          <a:lstStyle/>
          <a:p>
            <a:pPr marL="571680" indent="-571680" defTabSz="914400">
              <a:lnSpc>
                <a:spcPct val="100000"/>
              </a:lnSpc>
              <a:buClr>
                <a:srgbClr val="FFFFFF"/>
              </a:buClr>
              <a:buFont typeface="Wingdings" charset="2"/>
              <a:buChar char=""/>
            </a:pPr>
            <a:r>
              <a:rPr lang="zh-CN" sz="3600" b="1" strike="noStrike" spc="299">
                <a:solidFill>
                  <a:schemeClr val="lt1"/>
                </a:solidFill>
                <a:latin typeface="微软雅黑"/>
                <a:ea typeface="微软雅黑"/>
              </a:rPr>
              <a:t>后果</a:t>
            </a:r>
            <a:endParaRPr lang="en-US" sz="3600" b="0" strike="noStrike" spc="-1">
              <a:solidFill>
                <a:schemeClr val="dk1"/>
              </a:solidFill>
              <a:latin typeface="Arial"/>
            </a:endParaRPr>
          </a:p>
        </p:txBody>
      </p:sp>
      <p:sp>
        <p:nvSpPr>
          <p:cNvPr id="201" name="content.1.subtitle"/>
          <p:cNvSpPr/>
          <p:nvPr/>
        </p:nvSpPr>
        <p:spPr>
          <a:xfrm>
            <a:off x="1296720" y="3615120"/>
            <a:ext cx="1457640" cy="1761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lt1"/>
                </a:solidFill>
                <a:latin typeface="微软雅黑"/>
                <a:ea typeface="微软雅黑"/>
              </a:rPr>
              <a:t>由于与不良朋友的交往，可能会导致你感到孤独和焦虑，因为他们的负面影响可能会影响你的情绪状态。</a:t>
            </a:r>
            <a:endParaRPr lang="en-US" sz="1600" b="0" strike="noStrike" spc="-1">
              <a:solidFill>
                <a:srgbClr val="FFFFFF"/>
              </a:solidFill>
              <a:latin typeface="Arial"/>
            </a:endParaRPr>
          </a:p>
        </p:txBody>
      </p:sp>
      <p:sp>
        <p:nvSpPr>
          <p:cNvPr id="202" name="content.1.title"/>
          <p:cNvSpPr/>
          <p:nvPr/>
        </p:nvSpPr>
        <p:spPr>
          <a:xfrm>
            <a:off x="1297440" y="260496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lt1"/>
                </a:solidFill>
                <a:latin typeface="微软雅黑"/>
                <a:ea typeface="微软雅黑"/>
              </a:rPr>
              <a:t>孤立感和焦虑情绪增加</a:t>
            </a:r>
            <a:endParaRPr lang="en-US" sz="2000" b="0" strike="noStrike" spc="-1">
              <a:solidFill>
                <a:srgbClr val="FFFFFF"/>
              </a:solidFill>
              <a:latin typeface="Arial"/>
            </a:endParaRPr>
          </a:p>
        </p:txBody>
      </p:sp>
      <p:sp>
        <p:nvSpPr>
          <p:cNvPr id="203" name="content.2.subtitle"/>
          <p:cNvSpPr/>
          <p:nvPr/>
        </p:nvSpPr>
        <p:spPr>
          <a:xfrm>
            <a:off x="9091800" y="3615120"/>
            <a:ext cx="1457640" cy="1761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lt1"/>
                </a:solidFill>
                <a:latin typeface="微软雅黑"/>
                <a:ea typeface="微软雅黑"/>
              </a:rPr>
              <a:t>不良朋友的影响可能会导致你做出错误的决策，因为他们的价值观和行为方式可能与正常的道德标准相冲突。</a:t>
            </a:r>
            <a:endParaRPr lang="en-US" sz="1600" b="0" strike="noStrike" spc="-1">
              <a:solidFill>
                <a:srgbClr val="FFFFFF"/>
              </a:solidFill>
              <a:latin typeface="Arial"/>
            </a:endParaRPr>
          </a:p>
        </p:txBody>
      </p:sp>
      <p:sp>
        <p:nvSpPr>
          <p:cNvPr id="204" name="content.2.title"/>
          <p:cNvSpPr/>
          <p:nvPr/>
        </p:nvSpPr>
        <p:spPr>
          <a:xfrm>
            <a:off x="9091440" y="260496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lt1"/>
                </a:solidFill>
                <a:latin typeface="微软雅黑"/>
                <a:ea typeface="微软雅黑"/>
              </a:rPr>
              <a:t>可能导致犯错误的决策</a:t>
            </a:r>
            <a:endParaRPr lang="en-US" sz="2000" b="0" strike="noStrike" spc="-1">
              <a:solidFill>
                <a:srgbClr val="FFFFFF"/>
              </a:solidFill>
              <a:latin typeface="Arial"/>
            </a:endParaRPr>
          </a:p>
        </p:txBody>
      </p:sp>
      <p:sp>
        <p:nvSpPr>
          <p:cNvPr id="205" name="content.3.subtitle"/>
          <p:cNvSpPr/>
          <p:nvPr/>
        </p:nvSpPr>
        <p:spPr>
          <a:xfrm>
            <a:off x="3895200" y="3615120"/>
            <a:ext cx="1457640" cy="176256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600" b="0" strike="noStrike" spc="-1">
                <a:solidFill>
                  <a:schemeClr val="lt1"/>
                </a:solidFill>
                <a:latin typeface="微软雅黑"/>
                <a:ea typeface="微软雅黑"/>
              </a:rPr>
              <a:t> </a:t>
            </a:r>
            <a:endParaRPr lang="en-US" sz="1600" b="0" strike="noStrike" spc="-1">
              <a:solidFill>
                <a:srgbClr val="FFFFFF"/>
              </a:solidFill>
              <a:latin typeface="Arial"/>
            </a:endParaRPr>
          </a:p>
        </p:txBody>
      </p:sp>
      <p:sp>
        <p:nvSpPr>
          <p:cNvPr id="206" name="content.3.title"/>
          <p:cNvSpPr/>
          <p:nvPr/>
        </p:nvSpPr>
        <p:spPr>
          <a:xfrm>
            <a:off x="3895920" y="260676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000" b="1" strike="noStrike" spc="-1">
                <a:solidFill>
                  <a:schemeClr val="lt1"/>
                </a:solidFill>
                <a:latin typeface="微软雅黑"/>
                <a:ea typeface="微软雅黑"/>
              </a:rPr>
              <a:t> </a:t>
            </a:r>
            <a:endParaRPr lang="en-US" sz="2000" b="0" strike="noStrike" spc="-1">
              <a:solidFill>
                <a:srgbClr val="FFFFFF"/>
              </a:solidFill>
              <a:latin typeface="Arial"/>
            </a:endParaRPr>
          </a:p>
        </p:txBody>
      </p:sp>
      <p:sp>
        <p:nvSpPr>
          <p:cNvPr id="207" name="content.4.subtitle"/>
          <p:cNvSpPr/>
          <p:nvPr/>
        </p:nvSpPr>
        <p:spPr>
          <a:xfrm>
            <a:off x="6493680" y="3615120"/>
            <a:ext cx="1457640" cy="1761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600" b="0" strike="noStrike" spc="-1">
                <a:solidFill>
                  <a:schemeClr val="lt1"/>
                </a:solidFill>
                <a:latin typeface="微软雅黑"/>
                <a:ea typeface="微软雅黑"/>
              </a:rPr>
              <a:t> </a:t>
            </a:r>
            <a:endParaRPr lang="en-US" sz="1600" b="0" strike="noStrike" spc="-1">
              <a:solidFill>
                <a:srgbClr val="FFFFFF"/>
              </a:solidFill>
              <a:latin typeface="Arial"/>
            </a:endParaRPr>
          </a:p>
        </p:txBody>
      </p:sp>
      <p:sp>
        <p:nvSpPr>
          <p:cNvPr id="208" name="content.4.title"/>
          <p:cNvSpPr/>
          <p:nvPr/>
        </p:nvSpPr>
        <p:spPr>
          <a:xfrm>
            <a:off x="6494040" y="260676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000" b="1" strike="noStrike" spc="-1">
                <a:solidFill>
                  <a:schemeClr val="lt1"/>
                </a:solidFill>
                <a:latin typeface="微软雅黑"/>
                <a:ea typeface="微软雅黑"/>
              </a:rPr>
              <a:t> </a:t>
            </a:r>
            <a:endParaRPr lang="en-US" sz="2000" b="0" strike="noStrike" spc="-1">
              <a:solidFill>
                <a:srgbClr val="FFFFFF"/>
              </a:solidFill>
              <a:latin typeface="Arial"/>
            </a:endParaRPr>
          </a:p>
        </p:txBody>
      </p:sp>
      <p:pic>
        <p:nvPicPr>
          <p:cNvPr id="209" name="图片 15"/>
          <p:cNvPicPr/>
          <p:nvPr/>
        </p:nvPicPr>
        <p:blipFill>
          <a:blip r:embed="rId2"/>
          <a:srcRect l="58434" t="62955" r="30472" b="25797"/>
          <a:stretch>
            <a:fillRect/>
          </a:stretch>
        </p:blipFill>
        <p:spPr>
          <a:xfrm>
            <a:off x="300600" y="4977360"/>
            <a:ext cx="2662560" cy="1125000"/>
          </a:xfrm>
          <a:prstGeom prst="rect">
            <a:avLst/>
          </a:prstGeom>
          <a:ln w="0">
            <a:noFill/>
          </a:ln>
        </p:spPr>
      </p:pic>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6" presetClass="entr" presetSubtype="16" dur="2000" fill="hold" nodeType="withEffect">
                                  <p:stCondLst>
                                    <p:cond delay="0"/>
                                  </p:stCondLst>
                                  <p:childTnLst>
                                    <p:set>
                                      <p:cBhvr>
                                        <p:cTn id="6" dur="1" fill="hold">
                                          <p:stCondLst>
                                            <p:cond delay="0"/>
                                          </p:stCondLst>
                                        </p:cTn>
                                        <p:tgtEl>
                                          <p:spTgt spid="209"/>
                                        </p:tgtEl>
                                        <p:attrNameLst>
                                          <p:attrName>style.visibility</p:attrName>
                                        </p:attrNameLst>
                                      </p:cBhvr>
                                      <p:to>
                                        <p:strVal val="visible"/>
                                      </p:to>
                                    </p:set>
                                    <p:animEffect transition="in" filter="circle(in)">
                                      <p:cBhvr additive="repl">
                                        <p:cTn id="7" dur="2000"/>
                                        <p:tgtEl>
                                          <p:spTgt spid="209"/>
                                        </p:tgtEl>
                                      </p:cBhvr>
                                    </p:animEffect>
                                  </p:childTnLst>
                                </p:cTn>
                              </p:par>
                              <p:par>
                                <p:cTn id="8" presetID="6" presetClass="entr" presetSubtype="16" dur="2000" fill="hold" nodeType="withEffect">
                                  <p:stCondLst>
                                    <p:cond delay="0"/>
                                  </p:stCondLst>
                                  <p:childTnLst>
                                    <p:set>
                                      <p:cBhvr>
                                        <p:cTn id="9" dur="1" fill="hold">
                                          <p:stCondLst>
                                            <p:cond delay="0"/>
                                          </p:stCondLst>
                                        </p:cTn>
                                        <p:tgtEl>
                                          <p:spTgt spid="199"/>
                                        </p:tgtEl>
                                        <p:attrNameLst>
                                          <p:attrName>style.visibility</p:attrName>
                                        </p:attrNameLst>
                                      </p:cBhvr>
                                      <p:to>
                                        <p:strVal val="visible"/>
                                      </p:to>
                                    </p:set>
                                    <p:animEffect transition="in" filter="circle(in)">
                                      <p:cBhvr additive="repl">
                                        <p:cTn id="10" dur="2000"/>
                                        <p:tgtEl>
                                          <p:spTgt spid="19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pic>
        <p:nvPicPr>
          <p:cNvPr id="210" name="图片 4"/>
          <p:cNvPicPr/>
          <p:nvPr/>
        </p:nvPicPr>
        <p:blipFill>
          <a:blip r:embed="rId2"/>
          <a:srcRect l="55164" t="24997" r="27493" b="38720"/>
          <a:stretch>
            <a:fillRect/>
          </a:stretch>
        </p:blipFill>
        <p:spPr>
          <a:xfrm>
            <a:off x="7966440" y="378360"/>
            <a:ext cx="4225680" cy="3682800"/>
          </a:xfrm>
          <a:prstGeom prst="rect">
            <a:avLst/>
          </a:prstGeom>
          <a:ln w="0">
            <a:noFill/>
          </a:ln>
        </p:spPr>
      </p:pic>
      <p:sp>
        <p:nvSpPr>
          <p:cNvPr id="211" name="PlaceHolder 1"/>
          <p:cNvSpPr>
            <a:spLocks noGrp="1"/>
          </p:cNvSpPr>
          <p:nvPr>
            <p:ph type="title" idx="4294967295"/>
          </p:nvPr>
        </p:nvSpPr>
        <p:spPr>
          <a:xfrm>
            <a:off x="0" y="0"/>
            <a:ext cx="10968480" cy="705240"/>
          </a:xfrm>
          <a:prstGeom prst="rect">
            <a:avLst/>
          </a:prstGeom>
          <a:noFill/>
          <a:ln w="0">
            <a:noFill/>
          </a:ln>
        </p:spPr>
        <p:txBody>
          <a:bodyPr lIns="90000" tIns="47160" rIns="90000" bIns="47160" anchor="ctr">
            <a:noAutofit/>
          </a:bodyPr>
          <a:lstStyle/>
          <a:p>
            <a:pPr marL="571680" indent="-571680" defTabSz="914400">
              <a:lnSpc>
                <a:spcPct val="100000"/>
              </a:lnSpc>
              <a:buClr>
                <a:srgbClr val="FFFFFF"/>
              </a:buClr>
              <a:buFont typeface="Wingdings" charset="2"/>
              <a:buChar char=""/>
            </a:pPr>
            <a:r>
              <a:rPr lang="zh-CN" sz="3600" b="1" strike="noStrike" spc="299">
                <a:solidFill>
                  <a:schemeClr val="lt1"/>
                </a:solidFill>
                <a:latin typeface="微软雅黑"/>
                <a:ea typeface="微软雅黑"/>
              </a:rPr>
              <a:t>警示</a:t>
            </a:r>
            <a:endParaRPr lang="en-US" sz="3600" b="0" strike="noStrike" spc="-1">
              <a:solidFill>
                <a:schemeClr val="dk1"/>
              </a:solidFill>
              <a:latin typeface="Arial"/>
            </a:endParaRPr>
          </a:p>
        </p:txBody>
      </p:sp>
      <p:sp>
        <p:nvSpPr>
          <p:cNvPr id="212" name="content.1.subtitle"/>
          <p:cNvSpPr/>
          <p:nvPr/>
        </p:nvSpPr>
        <p:spPr>
          <a:xfrm>
            <a:off x="1296720" y="3615120"/>
            <a:ext cx="1457640" cy="1761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lt1"/>
                </a:solidFill>
                <a:latin typeface="微软雅黑"/>
                <a:ea typeface="微软雅黑"/>
              </a:rPr>
              <a:t>不要因为别人在做某件事情而盲目跟随，一定要理性思考和判断是否适合自己。</a:t>
            </a:r>
            <a:endParaRPr lang="en-US" sz="1600" b="0" strike="noStrike" spc="-1">
              <a:solidFill>
                <a:srgbClr val="FFFFFF"/>
              </a:solidFill>
              <a:latin typeface="Arial"/>
            </a:endParaRPr>
          </a:p>
        </p:txBody>
      </p:sp>
      <p:sp>
        <p:nvSpPr>
          <p:cNvPr id="213" name="content.1.title"/>
          <p:cNvSpPr/>
          <p:nvPr/>
        </p:nvSpPr>
        <p:spPr>
          <a:xfrm>
            <a:off x="1297440" y="260496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lt1"/>
                </a:solidFill>
                <a:latin typeface="微软雅黑"/>
                <a:ea typeface="微软雅黑"/>
              </a:rPr>
              <a:t>避免盲目追随潮流</a:t>
            </a:r>
            <a:endParaRPr lang="en-US" sz="2000" b="0" strike="noStrike" spc="-1">
              <a:solidFill>
                <a:srgbClr val="FFFFFF"/>
              </a:solidFill>
              <a:latin typeface="Arial"/>
            </a:endParaRPr>
          </a:p>
        </p:txBody>
      </p:sp>
      <p:sp>
        <p:nvSpPr>
          <p:cNvPr id="214" name="content.2.subtitle"/>
          <p:cNvSpPr/>
          <p:nvPr/>
        </p:nvSpPr>
        <p:spPr>
          <a:xfrm>
            <a:off x="9091800" y="3615120"/>
            <a:ext cx="1457640" cy="1761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lt1"/>
                </a:solidFill>
                <a:latin typeface="微软雅黑"/>
                <a:ea typeface="微软雅黑"/>
              </a:rPr>
              <a:t>当感到孤独时，不要因为寻找伴侣而选择不良朋友，要学会独立和自我保护。</a:t>
            </a:r>
            <a:endParaRPr lang="en-US" sz="1600" b="0" strike="noStrike" spc="-1">
              <a:solidFill>
                <a:srgbClr val="FFFFFF"/>
              </a:solidFill>
              <a:latin typeface="Arial"/>
            </a:endParaRPr>
          </a:p>
        </p:txBody>
      </p:sp>
      <p:sp>
        <p:nvSpPr>
          <p:cNvPr id="215" name="content.2.title"/>
          <p:cNvSpPr/>
          <p:nvPr/>
        </p:nvSpPr>
        <p:spPr>
          <a:xfrm>
            <a:off x="9091440" y="260496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lt1"/>
                </a:solidFill>
                <a:latin typeface="微软雅黑"/>
                <a:ea typeface="微软雅黑"/>
              </a:rPr>
              <a:t>不要因为寂寞而和不良朋友交往</a:t>
            </a:r>
            <a:endParaRPr lang="en-US" sz="2000" b="0" strike="noStrike" spc="-1">
              <a:solidFill>
                <a:srgbClr val="FFFFFF"/>
              </a:solidFill>
              <a:latin typeface="Arial"/>
            </a:endParaRPr>
          </a:p>
        </p:txBody>
      </p:sp>
      <p:sp>
        <p:nvSpPr>
          <p:cNvPr id="216" name="content.3.subtitle"/>
          <p:cNvSpPr/>
          <p:nvPr/>
        </p:nvSpPr>
        <p:spPr>
          <a:xfrm>
            <a:off x="3895200" y="3615120"/>
            <a:ext cx="1457640" cy="176256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600" b="0" strike="noStrike" spc="-1">
                <a:solidFill>
                  <a:schemeClr val="lt1"/>
                </a:solidFill>
                <a:latin typeface="微软雅黑"/>
                <a:ea typeface="微软雅黑"/>
              </a:rPr>
              <a:t> </a:t>
            </a:r>
            <a:endParaRPr lang="en-US" sz="1600" b="0" strike="noStrike" spc="-1">
              <a:solidFill>
                <a:srgbClr val="FFFFFF"/>
              </a:solidFill>
              <a:latin typeface="Arial"/>
            </a:endParaRPr>
          </a:p>
        </p:txBody>
      </p:sp>
      <p:sp>
        <p:nvSpPr>
          <p:cNvPr id="217" name="content.3.title"/>
          <p:cNvSpPr/>
          <p:nvPr/>
        </p:nvSpPr>
        <p:spPr>
          <a:xfrm>
            <a:off x="3895920" y="260676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000" b="1" strike="noStrike" spc="-1">
                <a:solidFill>
                  <a:schemeClr val="lt1"/>
                </a:solidFill>
                <a:latin typeface="微软雅黑"/>
                <a:ea typeface="微软雅黑"/>
              </a:rPr>
              <a:t> </a:t>
            </a:r>
            <a:endParaRPr lang="en-US" sz="2000" b="0" strike="noStrike" spc="-1">
              <a:solidFill>
                <a:srgbClr val="FFFFFF"/>
              </a:solidFill>
              <a:latin typeface="Arial"/>
            </a:endParaRPr>
          </a:p>
        </p:txBody>
      </p:sp>
      <p:sp>
        <p:nvSpPr>
          <p:cNvPr id="218" name="content.4.subtitle"/>
          <p:cNvSpPr/>
          <p:nvPr/>
        </p:nvSpPr>
        <p:spPr>
          <a:xfrm>
            <a:off x="6493680" y="3615120"/>
            <a:ext cx="1457640" cy="1761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600" b="0" strike="noStrike" spc="-1">
                <a:solidFill>
                  <a:schemeClr val="lt1"/>
                </a:solidFill>
                <a:latin typeface="微软雅黑"/>
                <a:ea typeface="微软雅黑"/>
              </a:rPr>
              <a:t> </a:t>
            </a:r>
            <a:endParaRPr lang="en-US" sz="1600" b="0" strike="noStrike" spc="-1">
              <a:solidFill>
                <a:srgbClr val="FFFFFF"/>
              </a:solidFill>
              <a:latin typeface="Arial"/>
            </a:endParaRPr>
          </a:p>
        </p:txBody>
      </p:sp>
      <p:sp>
        <p:nvSpPr>
          <p:cNvPr id="219" name="content.4.title"/>
          <p:cNvSpPr/>
          <p:nvPr/>
        </p:nvSpPr>
        <p:spPr>
          <a:xfrm>
            <a:off x="6494040" y="260676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000" b="1" strike="noStrike" spc="-1">
                <a:solidFill>
                  <a:schemeClr val="lt1"/>
                </a:solidFill>
                <a:latin typeface="微软雅黑"/>
                <a:ea typeface="微软雅黑"/>
              </a:rPr>
              <a:t> </a:t>
            </a:r>
            <a:endParaRPr lang="en-US" sz="2000" b="0" strike="noStrike" spc="-1">
              <a:solidFill>
                <a:srgbClr val="FFFFFF"/>
              </a:solidFill>
              <a:latin typeface="Arial"/>
            </a:endParaRPr>
          </a:p>
        </p:txBody>
      </p:sp>
      <p:pic>
        <p:nvPicPr>
          <p:cNvPr id="220" name="图片 15"/>
          <p:cNvPicPr/>
          <p:nvPr/>
        </p:nvPicPr>
        <p:blipFill>
          <a:blip r:embed="rId2"/>
          <a:srcRect l="58434" t="62955" r="30472" b="25797"/>
          <a:stretch>
            <a:fillRect/>
          </a:stretch>
        </p:blipFill>
        <p:spPr>
          <a:xfrm>
            <a:off x="300600" y="4977360"/>
            <a:ext cx="2662560" cy="1125000"/>
          </a:xfrm>
          <a:prstGeom prst="rect">
            <a:avLst/>
          </a:prstGeom>
          <a:ln w="0">
            <a:noFill/>
          </a:ln>
        </p:spPr>
      </p:pic>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6" presetClass="entr" presetSubtype="16" dur="2000" fill="hold" nodeType="withEffect">
                                  <p:stCondLst>
                                    <p:cond delay="0"/>
                                  </p:stCondLst>
                                  <p:childTnLst>
                                    <p:set>
                                      <p:cBhvr>
                                        <p:cTn id="6" dur="1" fill="hold">
                                          <p:stCondLst>
                                            <p:cond delay="0"/>
                                          </p:stCondLst>
                                        </p:cTn>
                                        <p:tgtEl>
                                          <p:spTgt spid="220"/>
                                        </p:tgtEl>
                                        <p:attrNameLst>
                                          <p:attrName>style.visibility</p:attrName>
                                        </p:attrNameLst>
                                      </p:cBhvr>
                                      <p:to>
                                        <p:strVal val="visible"/>
                                      </p:to>
                                    </p:set>
                                    <p:animEffect transition="in" filter="circle(in)">
                                      <p:cBhvr additive="repl">
                                        <p:cTn id="7" dur="2000"/>
                                        <p:tgtEl>
                                          <p:spTgt spid="220"/>
                                        </p:tgtEl>
                                      </p:cBhvr>
                                    </p:animEffect>
                                  </p:childTnLst>
                                </p:cTn>
                              </p:par>
                              <p:par>
                                <p:cTn id="8" presetID="6" presetClass="entr" presetSubtype="16" dur="2000" fill="hold" nodeType="withEffect">
                                  <p:stCondLst>
                                    <p:cond delay="0"/>
                                  </p:stCondLst>
                                  <p:childTnLst>
                                    <p:set>
                                      <p:cBhvr>
                                        <p:cTn id="9" dur="1" fill="hold">
                                          <p:stCondLst>
                                            <p:cond delay="0"/>
                                          </p:stCondLst>
                                        </p:cTn>
                                        <p:tgtEl>
                                          <p:spTgt spid="210"/>
                                        </p:tgtEl>
                                        <p:attrNameLst>
                                          <p:attrName>style.visibility</p:attrName>
                                        </p:attrNameLst>
                                      </p:cBhvr>
                                      <p:to>
                                        <p:strVal val="visible"/>
                                      </p:to>
                                    </p:set>
                                    <p:animEffect transition="in" filter="circle(in)">
                                      <p:cBhvr additive="repl">
                                        <p:cTn id="10" dur="2000"/>
                                        <p:tgtEl>
                                          <p:spTgt spid="21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pic>
        <p:nvPicPr>
          <p:cNvPr id="221" name="图片 16"/>
          <p:cNvPicPr/>
          <p:nvPr/>
        </p:nvPicPr>
        <p:blipFill>
          <a:blip r:embed="rId2"/>
          <a:srcRect l="55164" t="24997" r="27493" b="38720"/>
          <a:stretch>
            <a:fillRect/>
          </a:stretch>
        </p:blipFill>
        <p:spPr>
          <a:xfrm>
            <a:off x="4830120" y="-69840"/>
            <a:ext cx="4225680" cy="3682800"/>
          </a:xfrm>
          <a:prstGeom prst="rect">
            <a:avLst/>
          </a:prstGeom>
          <a:ln w="0">
            <a:noFill/>
          </a:ln>
        </p:spPr>
      </p:pic>
      <p:sp>
        <p:nvSpPr>
          <p:cNvPr id="222" name="矩形 28"/>
          <p:cNvSpPr/>
          <p:nvPr/>
        </p:nvSpPr>
        <p:spPr>
          <a:xfrm>
            <a:off x="347328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223" name="content.2.title"/>
          <p:cNvSpPr/>
          <p:nvPr/>
        </p:nvSpPr>
        <p:spPr>
          <a:xfrm>
            <a:off x="3689640" y="2049840"/>
            <a:ext cx="205452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1800" b="1" strike="noStrike" spc="-1">
                <a:solidFill>
                  <a:schemeClr val="lt1"/>
                </a:solidFill>
                <a:latin typeface="微软雅黑"/>
                <a:ea typeface="微软雅黑"/>
              </a:rPr>
              <a:t>意识到正确择友观的重要性</a:t>
            </a:r>
            <a:endParaRPr lang="en-US" sz="1800" b="0" strike="noStrike" spc="-1">
              <a:solidFill>
                <a:srgbClr val="FFFFFF"/>
              </a:solidFill>
              <a:latin typeface="Arial"/>
            </a:endParaRPr>
          </a:p>
        </p:txBody>
      </p:sp>
      <p:sp>
        <p:nvSpPr>
          <p:cNvPr id="224" name="content.2.content"/>
          <p:cNvSpPr/>
          <p:nvPr/>
        </p:nvSpPr>
        <p:spPr>
          <a:xfrm>
            <a:off x="3655080" y="3177720"/>
            <a:ext cx="2067120" cy="316656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zh-CN" sz="1400" b="0" strike="noStrike" spc="-1">
                <a:solidFill>
                  <a:schemeClr val="lt1"/>
                </a:solidFill>
                <a:latin typeface="微软雅黑"/>
                <a:ea typeface="微软雅黑"/>
              </a:rPr>
              <a:t>正确的择友观能够帮助你建立健康的人际关系，影响你的成长和发展。</a:t>
            </a:r>
            <a:endParaRPr lang="en-US" sz="1400" b="0" strike="noStrike" spc="-1">
              <a:solidFill>
                <a:srgbClr val="FFFFFF"/>
              </a:solidFill>
              <a:latin typeface="Arial"/>
            </a:endParaRPr>
          </a:p>
        </p:txBody>
      </p:sp>
      <p:sp>
        <p:nvSpPr>
          <p:cNvPr id="225" name="矩形 33"/>
          <p:cNvSpPr/>
          <p:nvPr/>
        </p:nvSpPr>
        <p:spPr>
          <a:xfrm>
            <a:off x="620856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226" name="content.3.title"/>
          <p:cNvSpPr/>
          <p:nvPr/>
        </p:nvSpPr>
        <p:spPr>
          <a:xfrm>
            <a:off x="6460560" y="2049840"/>
            <a:ext cx="206856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1800" b="1" strike="noStrike" spc="-1">
                <a:solidFill>
                  <a:schemeClr val="lt1"/>
                </a:solidFill>
                <a:latin typeface="微软雅黑"/>
                <a:ea typeface="微软雅黑"/>
              </a:rPr>
              <a:t>坚持原则</a:t>
            </a:r>
            <a:endParaRPr lang="en-US" sz="1800" b="0" strike="noStrike" spc="-1">
              <a:solidFill>
                <a:srgbClr val="FFFFFF"/>
              </a:solidFill>
              <a:latin typeface="Arial"/>
            </a:endParaRPr>
          </a:p>
        </p:txBody>
      </p:sp>
      <p:sp>
        <p:nvSpPr>
          <p:cNvPr id="227" name="content.3.content"/>
          <p:cNvSpPr/>
          <p:nvPr/>
        </p:nvSpPr>
        <p:spPr>
          <a:xfrm>
            <a:off x="6414120" y="3178080"/>
            <a:ext cx="2095920" cy="316584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zh-CN" sz="1400" b="0" strike="noStrike" spc="-1">
                <a:solidFill>
                  <a:schemeClr val="lt1"/>
                </a:solidFill>
                <a:latin typeface="微软雅黑"/>
                <a:ea typeface="微软雅黑"/>
              </a:rPr>
              <a:t>在与朋友的相处中，要坚持自己的原则和底线，不要轻易妥协。</a:t>
            </a:r>
            <a:endParaRPr lang="en-US" sz="1400" b="0" strike="noStrike" spc="-1">
              <a:solidFill>
                <a:srgbClr val="FFFFFF"/>
              </a:solidFill>
              <a:latin typeface="Arial"/>
            </a:endParaRPr>
          </a:p>
        </p:txBody>
      </p:sp>
      <p:sp>
        <p:nvSpPr>
          <p:cNvPr id="228" name="矩形 38"/>
          <p:cNvSpPr/>
          <p:nvPr/>
        </p:nvSpPr>
        <p:spPr>
          <a:xfrm>
            <a:off x="894204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229" name="content.4.title"/>
          <p:cNvSpPr/>
          <p:nvPr/>
        </p:nvSpPr>
        <p:spPr>
          <a:xfrm>
            <a:off x="9177480" y="2049840"/>
            <a:ext cx="206856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1800" b="1" strike="noStrike" spc="-1">
                <a:solidFill>
                  <a:schemeClr val="lt1"/>
                </a:solidFill>
                <a:latin typeface="微软雅黑"/>
                <a:ea typeface="微软雅黑"/>
              </a:rPr>
              <a:t>建立信任</a:t>
            </a:r>
            <a:endParaRPr lang="en-US" sz="1800" b="0" strike="noStrike" spc="-1">
              <a:solidFill>
                <a:srgbClr val="FFFFFF"/>
              </a:solidFill>
              <a:latin typeface="Arial"/>
            </a:endParaRPr>
          </a:p>
        </p:txBody>
      </p:sp>
      <p:sp>
        <p:nvSpPr>
          <p:cNvPr id="230" name="content.4.content"/>
          <p:cNvSpPr/>
          <p:nvPr/>
        </p:nvSpPr>
        <p:spPr>
          <a:xfrm>
            <a:off x="9168120" y="3178080"/>
            <a:ext cx="2076840" cy="316584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zh-CN" sz="1400" b="0" strike="noStrike" spc="-1">
                <a:solidFill>
                  <a:schemeClr val="lt1"/>
                </a:solidFill>
                <a:latin typeface="微软雅黑"/>
                <a:ea typeface="微软雅黑"/>
              </a:rPr>
              <a:t>与良好的朋友建立互相信任的关系，能够促进友谊的发展和加深彼此的了解。</a:t>
            </a:r>
            <a:endParaRPr lang="en-US" sz="1400" b="0" strike="noStrike" spc="-1">
              <a:solidFill>
                <a:srgbClr val="FFFFFF"/>
              </a:solidFill>
              <a:latin typeface="Arial"/>
            </a:endParaRPr>
          </a:p>
        </p:txBody>
      </p:sp>
      <p:sp>
        <p:nvSpPr>
          <p:cNvPr id="231" name="PlaceHolder 1"/>
          <p:cNvSpPr>
            <a:spLocks noGrp="1"/>
          </p:cNvSpPr>
          <p:nvPr>
            <p:ph type="title" idx="4294967295"/>
          </p:nvPr>
        </p:nvSpPr>
        <p:spPr>
          <a:xfrm>
            <a:off x="0" y="0"/>
            <a:ext cx="10799640" cy="719640"/>
          </a:xfrm>
          <a:prstGeom prst="rect">
            <a:avLst/>
          </a:prstGeom>
          <a:noFill/>
          <a:ln w="0">
            <a:noFill/>
          </a:ln>
        </p:spPr>
        <p:txBody>
          <a:bodyPr lIns="90000" tIns="47160" rIns="90000" bIns="47160" anchor="ctr">
            <a:noAutofit/>
          </a:bodyPr>
          <a:lstStyle/>
          <a:p>
            <a:pPr marL="571680" indent="-571680" defTabSz="914400">
              <a:lnSpc>
                <a:spcPct val="100000"/>
              </a:lnSpc>
              <a:buClr>
                <a:srgbClr val="FFFFFF"/>
              </a:buClr>
              <a:buFont typeface="Wingdings" charset="2"/>
              <a:buChar char=""/>
            </a:pPr>
            <a:r>
              <a:rPr lang="zh-CN" sz="3600" b="1" strike="noStrike" spc="299">
                <a:solidFill>
                  <a:schemeClr val="lt1"/>
                </a:solidFill>
                <a:latin typeface="Arial"/>
                <a:ea typeface="微软雅黑"/>
              </a:rPr>
              <a:t>教训</a:t>
            </a:r>
            <a:endParaRPr lang="en-US" sz="3600" b="0" strike="noStrike" spc="-1">
              <a:solidFill>
                <a:schemeClr val="dk1"/>
              </a:solidFill>
              <a:latin typeface="Arial"/>
            </a:endParaRPr>
          </a:p>
        </p:txBody>
      </p:sp>
      <p:sp>
        <p:nvSpPr>
          <p:cNvPr id="232" name="矩形 19"/>
          <p:cNvSpPr/>
          <p:nvPr/>
        </p:nvSpPr>
        <p:spPr>
          <a:xfrm>
            <a:off x="72972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233" name="content.1.title"/>
          <p:cNvSpPr/>
          <p:nvPr/>
        </p:nvSpPr>
        <p:spPr>
          <a:xfrm>
            <a:off x="882360" y="2049840"/>
            <a:ext cx="205452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1800" b="1" strike="noStrike" spc="-1">
                <a:solidFill>
                  <a:schemeClr val="lt1"/>
                </a:solidFill>
                <a:latin typeface="微软雅黑"/>
                <a:ea typeface="微软雅黑"/>
              </a:rPr>
              <a:t>学习从错误中吸取经验</a:t>
            </a:r>
            <a:endParaRPr lang="en-US" sz="1800" b="0" strike="noStrike" spc="-1">
              <a:solidFill>
                <a:srgbClr val="FFFFFF"/>
              </a:solidFill>
              <a:latin typeface="Arial"/>
            </a:endParaRPr>
          </a:p>
        </p:txBody>
      </p:sp>
      <p:sp>
        <p:nvSpPr>
          <p:cNvPr id="234" name="content.1.content"/>
          <p:cNvSpPr/>
          <p:nvPr/>
        </p:nvSpPr>
        <p:spPr>
          <a:xfrm>
            <a:off x="880200" y="3177720"/>
            <a:ext cx="2082960" cy="316656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zh-CN" sz="1400" b="0" strike="noStrike" spc="-1">
                <a:solidFill>
                  <a:schemeClr val="lt1"/>
                </a:solidFill>
                <a:latin typeface="微软雅黑"/>
                <a:ea typeface="微软雅黑"/>
              </a:rPr>
              <a:t>每一次错误都是一次宝贵的经验，要学会从中吸取教训，不再重蹈覆辙。</a:t>
            </a:r>
            <a:endParaRPr lang="en-US" sz="1400" b="0" strike="noStrike" spc="-1">
              <a:solidFill>
                <a:srgbClr val="FFFFFF"/>
              </a:solidFill>
              <a:latin typeface="Arial"/>
            </a:endParaRPr>
          </a:p>
        </p:txBody>
      </p:sp>
      <p:pic>
        <p:nvPicPr>
          <p:cNvPr id="235" name="图片 15"/>
          <p:cNvPicPr/>
          <p:nvPr/>
        </p:nvPicPr>
        <p:blipFill>
          <a:blip r:embed="rId2"/>
          <a:srcRect l="58434" t="62955" r="30472" b="25797"/>
          <a:stretch>
            <a:fillRect/>
          </a:stretch>
        </p:blipFill>
        <p:spPr>
          <a:xfrm>
            <a:off x="300600" y="4977360"/>
            <a:ext cx="2662560" cy="1125000"/>
          </a:xfrm>
          <a:prstGeom prst="rect">
            <a:avLst/>
          </a:prstGeom>
          <a:ln w="0">
            <a:noFill/>
          </a:ln>
        </p:spPr>
      </p:pic>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6" presetClass="entr" presetSubtype="16" dur="2000" fill="hold" nodeType="withEffect">
                                  <p:stCondLst>
                                    <p:cond delay="0"/>
                                  </p:stCondLst>
                                  <p:childTnLst>
                                    <p:set>
                                      <p:cBhvr>
                                        <p:cTn id="6" dur="1" fill="hold">
                                          <p:stCondLst>
                                            <p:cond delay="0"/>
                                          </p:stCondLst>
                                        </p:cTn>
                                        <p:tgtEl>
                                          <p:spTgt spid="235"/>
                                        </p:tgtEl>
                                        <p:attrNameLst>
                                          <p:attrName>style.visibility</p:attrName>
                                        </p:attrNameLst>
                                      </p:cBhvr>
                                      <p:to>
                                        <p:strVal val="visible"/>
                                      </p:to>
                                    </p:set>
                                    <p:animEffect transition="in" filter="circle(in)">
                                      <p:cBhvr additive="repl">
                                        <p:cTn id="7" dur="2000"/>
                                        <p:tgtEl>
                                          <p:spTgt spid="235"/>
                                        </p:tgtEl>
                                      </p:cBhvr>
                                    </p:animEffect>
                                  </p:childTnLst>
                                </p:cTn>
                              </p:par>
                              <p:par>
                                <p:cTn id="8" presetID="6" presetClass="entr" presetSubtype="16" dur="2000" fill="hold" nodeType="withEffect">
                                  <p:stCondLst>
                                    <p:cond delay="0"/>
                                  </p:stCondLst>
                                  <p:childTnLst>
                                    <p:set>
                                      <p:cBhvr>
                                        <p:cTn id="9" dur="1" fill="hold">
                                          <p:stCondLst>
                                            <p:cond delay="0"/>
                                          </p:stCondLst>
                                        </p:cTn>
                                        <p:tgtEl>
                                          <p:spTgt spid="221"/>
                                        </p:tgtEl>
                                        <p:attrNameLst>
                                          <p:attrName>style.visibility</p:attrName>
                                        </p:attrNameLst>
                                      </p:cBhvr>
                                      <p:to>
                                        <p:strVal val="visible"/>
                                      </p:to>
                                    </p:set>
                                    <p:animEffect transition="in" filter="circle(in)">
                                      <p:cBhvr additive="repl">
                                        <p:cTn id="10" dur="2000"/>
                                        <p:tgtEl>
                                          <p:spTgt spid="22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5"/>
          <a:stretch>
            <a:fillRect/>
          </a:stretch>
        </a:blipFill>
      </p:bgPr>
    </p:bg>
    <p:spTree>
      <p:nvGrpSpPr>
        <p:cNvPr id="1" name=""/>
        <p:cNvGrpSpPr/>
        <p:nvPr/>
      </p:nvGrpSpPr>
      <p:grpSpPr>
        <a:xfrm>
          <a:off x="0" y="0"/>
          <a:ext cx="0" cy="0"/>
        </a:xfrm>
      </p:grpSpPr>
      <p:pic>
        <p:nvPicPr>
          <p:cNvPr id="236" name="图片 21"/>
          <p:cNvPicPr/>
          <p:nvPr/>
        </p:nvPicPr>
        <p:blipFill>
          <a:blip r:embed="rId3"/>
          <a:srcRect r="81819"/>
          <a:stretch>
            <a:fillRect/>
          </a:stretch>
        </p:blipFill>
        <p:spPr>
          <a:xfrm>
            <a:off x="-392760" y="3057480"/>
            <a:ext cx="2992320" cy="6857640"/>
          </a:xfrm>
          <a:prstGeom prst="rect">
            <a:avLst/>
          </a:prstGeom>
          <a:ln w="0">
            <a:noFill/>
          </a:ln>
        </p:spPr>
      </p:pic>
      <p:pic>
        <p:nvPicPr>
          <p:cNvPr id="237" name="图片 16"/>
          <p:cNvPicPr/>
          <p:nvPr/>
        </p:nvPicPr>
        <p:blipFill>
          <a:blip r:embed="rId4"/>
          <a:srcRect l="55164" t="24997" r="27493" b="38720"/>
          <a:stretch>
            <a:fillRect/>
          </a:stretch>
        </p:blipFill>
        <p:spPr>
          <a:xfrm>
            <a:off x="8813520" y="501480"/>
            <a:ext cx="4225680" cy="3682800"/>
          </a:xfrm>
          <a:prstGeom prst="rect">
            <a:avLst/>
          </a:prstGeom>
          <a:ln w="0">
            <a:noFill/>
          </a:ln>
        </p:spPr>
      </p:pic>
      <p:sp>
        <p:nvSpPr>
          <p:cNvPr id="238" name="PlaceHolder 1"/>
          <p:cNvSpPr>
            <a:spLocks noGrp="1"/>
          </p:cNvSpPr>
          <p:nvPr>
            <p:ph type="title" idx="4294967295"/>
          </p:nvPr>
        </p:nvSpPr>
        <p:spPr>
          <a:xfrm>
            <a:off x="0" y="0"/>
            <a:ext cx="5400360" cy="718920"/>
          </a:xfrm>
          <a:prstGeom prst="rect">
            <a:avLst/>
          </a:prstGeom>
          <a:noFill/>
          <a:ln w="0">
            <a:noFill/>
          </a:ln>
        </p:spPr>
        <p:txBody>
          <a:bodyPr lIns="0" tIns="0" rIns="0" bIns="0" anchor="b">
            <a:normAutofit/>
          </a:bodyPr>
          <a:lstStyle/>
          <a:p>
            <a:pPr marL="571680" indent="-571680" defTabSz="914400">
              <a:lnSpc>
                <a:spcPct val="100000"/>
              </a:lnSpc>
              <a:buClr>
                <a:srgbClr val="FFFFFF"/>
              </a:buClr>
              <a:buFont typeface="Wingdings" charset="2"/>
              <a:buChar char=""/>
            </a:pPr>
            <a:r>
              <a:rPr lang="zh-CN" sz="3600" b="1" strike="noStrike" spc="299">
                <a:solidFill>
                  <a:schemeClr val="lt1"/>
                </a:solidFill>
                <a:latin typeface="Arial"/>
                <a:ea typeface="微软雅黑"/>
              </a:rPr>
              <a:t>总结</a:t>
            </a:r>
            <a:endParaRPr lang="en-US" sz="3600" b="0" strike="noStrike" spc="-1">
              <a:solidFill>
                <a:schemeClr val="dk1"/>
              </a:solidFill>
              <a:latin typeface="Arial"/>
            </a:endParaRPr>
          </a:p>
        </p:txBody>
      </p:sp>
      <p:sp>
        <p:nvSpPr>
          <p:cNvPr id="239" name="content"/>
          <p:cNvSpPr/>
          <p:nvPr/>
        </p:nvSpPr>
        <p:spPr>
          <a:xfrm>
            <a:off x="3794040" y="2447280"/>
            <a:ext cx="5336640" cy="315432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pPr>
            <a:r>
              <a:rPr lang="zh-CN" sz="2000" b="0" strike="noStrike" spc="-1">
                <a:solidFill>
                  <a:schemeClr val="lt1"/>
                </a:solidFill>
                <a:latin typeface="微软雅黑"/>
                <a:ea typeface="微软雅黑"/>
              </a:rPr>
              <a:t>拥有正确的择友观至关重要，不良的朋友可能给自己带来很多负面影响，导致学业退步、孤立感增加等问题。因此，学会择友，选择对自己有益的朋友关系是每个人都应该重视的事情。</a:t>
            </a:r>
            <a:endParaRPr lang="en-US" sz="2000" b="0" strike="noStrike" spc="-1">
              <a:solidFill>
                <a:srgbClr val="FFFFFF"/>
              </a:solidFill>
              <a:latin typeface="Arial"/>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6" presetClass="entr" presetSubtype="16" dur="2000" fill="hold" nodeType="withEffect">
                                  <p:stCondLst>
                                    <p:cond delay="0"/>
                                  </p:stCondLst>
                                  <p:childTnLst>
                                    <p:set>
                                      <p:cBhvr>
                                        <p:cTn id="6" dur="1" fill="hold">
                                          <p:stCondLst>
                                            <p:cond delay="0"/>
                                          </p:stCondLst>
                                        </p:cTn>
                                        <p:tgtEl>
                                          <p:spTgt spid="237"/>
                                        </p:tgtEl>
                                        <p:attrNameLst>
                                          <p:attrName>style.visibility</p:attrName>
                                        </p:attrNameLst>
                                      </p:cBhvr>
                                      <p:to>
                                        <p:strVal val="visible"/>
                                      </p:to>
                                    </p:set>
                                    <p:animEffect transition="in" filter="circle(in)">
                                      <p:cBhvr additive="repl">
                                        <p:cTn id="7" dur="2000"/>
                                        <p:tgtEl>
                                          <p:spTgt spid="237"/>
                                        </p:tgtEl>
                                      </p:cBhvr>
                                    </p:animEffect>
                                  </p:childTnLst>
                                </p:cTn>
                              </p:par>
                              <p:par>
                                <p:cTn id="8" presetID="2" presetClass="entr" presetSubtype="2" dur="1000" fill="hold" nodeType="withEffect">
                                  <p:stCondLst>
                                    <p:cond delay="0"/>
                                  </p:stCondLst>
                                  <p:childTnLst>
                                    <p:set>
                                      <p:cBhvr>
                                        <p:cTn id="9" dur="1" fill="hold">
                                          <p:stCondLst>
                                            <p:cond delay="0"/>
                                          </p:stCondLst>
                                        </p:cTn>
                                        <p:tgtEl>
                                          <p:spTgt spid="236"/>
                                        </p:tgtEl>
                                        <p:attrNameLst>
                                          <p:attrName>style.visibility</p:attrName>
                                        </p:attrNameLst>
                                      </p:cBhvr>
                                      <p:to>
                                        <p:strVal val="visible"/>
                                      </p:to>
                                    </p:set>
                                    <p:anim calcmode="lin" valueType="num">
                                      <p:cBhvr additive="repl">
                                        <p:cTn id="10" dur="1000" fill="hold"/>
                                        <p:tgtEl>
                                          <p:spTgt spid="236"/>
                                        </p:tgtEl>
                                        <p:attrNameLst>
                                          <p:attrName>ppt_x</p:attrName>
                                        </p:attrNameLst>
                                      </p:cBhvr>
                                      <p:tavLst>
                                        <p:tav tm="0">
                                          <p:val>
                                            <p:strVal val="1+#ppt_w/2"/>
                                          </p:val>
                                        </p:tav>
                                        <p:tav tm="100000">
                                          <p:val>
                                            <p:strVal val="#ppt_x"/>
                                          </p:val>
                                        </p:tav>
                                      </p:tavLst>
                                    </p:anim>
                                    <p:anim calcmode="lin" valueType="num">
                                      <p:cBhvr additive="repl">
                                        <p:cTn id="11" dur="1000" fill="hold"/>
                                        <p:tgtEl>
                                          <p:spTgt spid="236"/>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4"/>
          <a:stretch>
            <a:fillRect/>
          </a:stretch>
        </a:blipFill>
      </p:bgPr>
    </p:bg>
    <p:spTree>
      <p:nvGrpSpPr>
        <p:cNvPr id="1" name=""/>
        <p:cNvGrpSpPr/>
        <p:nvPr/>
      </p:nvGrpSpPr>
      <p:grpSpPr>
        <a:xfrm>
          <a:off x="0" y="0"/>
          <a:ext cx="0" cy="0"/>
        </a:xfrm>
      </p:grpSpPr>
      <p:pic>
        <p:nvPicPr>
          <p:cNvPr id="240" name="图片 29"/>
          <p:cNvPicPr/>
          <p:nvPr/>
        </p:nvPicPr>
        <p:blipFill>
          <a:blip r:embed="rId3"/>
          <a:srcRect l="5562" r="58211" b="25947"/>
          <a:stretch>
            <a:fillRect/>
          </a:stretch>
        </p:blipFill>
        <p:spPr>
          <a:xfrm>
            <a:off x="7921080" y="77400"/>
            <a:ext cx="4692960" cy="3997080"/>
          </a:xfrm>
          <a:prstGeom prst="rect">
            <a:avLst/>
          </a:prstGeom>
          <a:ln w="0">
            <a:noFill/>
          </a:ln>
        </p:spPr>
      </p:pic>
      <p:pic>
        <p:nvPicPr>
          <p:cNvPr id="241" name="图片 13"/>
          <p:cNvPicPr/>
          <p:nvPr/>
        </p:nvPicPr>
        <p:blipFill>
          <a:blip r:embed="rId3"/>
          <a:srcRect l="55164" t="24997" r="27493" b="38720"/>
          <a:stretch>
            <a:fillRect/>
          </a:stretch>
        </p:blipFill>
        <p:spPr>
          <a:xfrm>
            <a:off x="-286560" y="1621080"/>
            <a:ext cx="5813640" cy="5043960"/>
          </a:xfrm>
          <a:prstGeom prst="rect">
            <a:avLst/>
          </a:prstGeom>
          <a:ln w="0">
            <a:noFill/>
          </a:ln>
        </p:spPr>
      </p:pic>
      <p:sp>
        <p:nvSpPr>
          <p:cNvPr id="242" name="PlaceHolder 1"/>
          <p:cNvSpPr>
            <a:spLocks noGrp="1"/>
          </p:cNvSpPr>
          <p:nvPr>
            <p:ph/>
          </p:nvPr>
        </p:nvSpPr>
        <p:spPr>
          <a:xfrm>
            <a:off x="299880" y="1488960"/>
            <a:ext cx="6318360" cy="521640"/>
          </a:xfrm>
          <a:prstGeom prst="rect">
            <a:avLst/>
          </a:prstGeom>
          <a:noFill/>
          <a:ln w="0">
            <a:noFill/>
          </a:ln>
        </p:spPr>
        <p:txBody>
          <a:bodyPr lIns="90000" tIns="46800" rIns="90000" bIns="46800" anchor="t">
            <a:normAutofit/>
          </a:bodyPr>
          <a:lstStyle/>
          <a:p>
            <a:pPr marL="228600" indent="-228600" defTabSz="914400">
              <a:lnSpc>
                <a:spcPct val="130000"/>
              </a:lnSpc>
              <a:spcAft>
                <a:spcPts val="1001"/>
              </a:spcAft>
              <a:buClr>
                <a:srgbClr val="FFFFFF"/>
              </a:buClr>
              <a:buFont typeface="Arial"/>
              <a:buChar char="●"/>
              <a:tabLst>
                <a:tab pos="1609560"/>
              </a:tabLst>
            </a:pPr>
            <a:r>
              <a:rPr lang="en-US" sz="1800" b="0" strike="noStrike" spc="148">
                <a:solidFill>
                  <a:schemeClr val="lt1"/>
                </a:solidFill>
                <a:latin typeface="Arial"/>
                <a:ea typeface="微软雅黑"/>
              </a:rPr>
              <a:t>04</a:t>
            </a:r>
            <a:endParaRPr lang="en-US" sz="1800" b="0" strike="noStrike" spc="148">
              <a:solidFill>
                <a:schemeClr val="dk1">
                  <a:lumMod val="65000"/>
                  <a:lumOff val="35000"/>
                </a:schemeClr>
              </a:solidFill>
              <a:latin typeface="Arial"/>
            </a:endParaRPr>
          </a:p>
        </p:txBody>
      </p:sp>
      <p:sp>
        <p:nvSpPr>
          <p:cNvPr id="243" name="PlaceHolder 2"/>
          <p:cNvSpPr>
            <a:spLocks noGrp="1"/>
          </p:cNvSpPr>
          <p:nvPr>
            <p:ph type="title" idx="4294967295"/>
          </p:nvPr>
        </p:nvSpPr>
        <p:spPr>
          <a:xfrm>
            <a:off x="4093200" y="2085840"/>
            <a:ext cx="631836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lt1"/>
                </a:solidFill>
                <a:latin typeface="Arial"/>
                <a:ea typeface="微软雅黑"/>
              </a:rPr>
              <a:t>第</a:t>
            </a:r>
            <a:r>
              <a:rPr lang="en-US" sz="3600" b="1" strike="noStrike" spc="299">
                <a:solidFill>
                  <a:schemeClr val="lt1"/>
                </a:solidFill>
                <a:latin typeface="Arial"/>
                <a:ea typeface="微软雅黑"/>
              </a:rPr>
              <a:t>4</a:t>
            </a:r>
            <a:r>
              <a:rPr lang="zh-CN" sz="3600" b="1" strike="noStrike" spc="299">
                <a:solidFill>
                  <a:schemeClr val="lt1"/>
                </a:solidFill>
                <a:latin typeface="Arial"/>
                <a:ea typeface="微软雅黑"/>
              </a:rPr>
              <a:t>章 如何培养正确择友观</a:t>
            </a:r>
            <a:endParaRPr lang="en-US" sz="3600" b="0" strike="noStrike" spc="-1">
              <a:solidFill>
                <a:schemeClr val="dk1"/>
              </a:solidFill>
              <a:latin typeface="Arial"/>
            </a:endParaRPr>
          </a:p>
        </p:txBody>
      </p:sp>
      <p:sp>
        <p:nvSpPr>
          <p:cNvPr id="244"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lt1"/>
                </a:solidFill>
                <a:latin typeface="Arial"/>
                <a:ea typeface="微软雅黑"/>
              </a:rPr>
              <a:t> </a:t>
            </a:r>
            <a:endParaRPr lang="en-US" sz="1800" b="0" strike="noStrike" spc="-1">
              <a:solidFill>
                <a:srgbClr val="FFFFFF"/>
              </a:solidFill>
              <a:latin typeface="Arial"/>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6" presetClass="entr" presetSubtype="16" dur="2000" fill="hold" nodeType="afterEffect">
                                  <p:stCondLst>
                                    <p:cond delay="0"/>
                                  </p:stCondLst>
                                  <p:childTnLst>
                                    <p:set>
                                      <p:cBhvr>
                                        <p:cTn id="6" dur="1" fill="hold">
                                          <p:stCondLst>
                                            <p:cond delay="0"/>
                                          </p:stCondLst>
                                        </p:cTn>
                                        <p:tgtEl>
                                          <p:spTgt spid="241"/>
                                        </p:tgtEl>
                                        <p:attrNameLst>
                                          <p:attrName>style.visibility</p:attrName>
                                        </p:attrNameLst>
                                      </p:cBhvr>
                                      <p:to>
                                        <p:strVal val="visible"/>
                                      </p:to>
                                    </p:set>
                                    <p:animEffect transition="in" filter="circle(in)">
                                      <p:cBhvr additive="repl">
                                        <p:cTn id="7" dur="2000"/>
                                        <p:tgtEl>
                                          <p:spTgt spid="241"/>
                                        </p:tgtEl>
                                      </p:cBhvr>
                                    </p:animEffect>
                                  </p:childTnLst>
                                </p:cTn>
                              </p:par>
                              <p:par>
                                <p:cTn id="8" presetID="6" presetClass="entr" presetSubtype="16" dur="1000" fill="hold" nodeType="withEffect">
                                  <p:stCondLst>
                                    <p:cond delay="0"/>
                                  </p:stCondLst>
                                  <p:childTnLst>
                                    <p:set>
                                      <p:cBhvr>
                                        <p:cTn id="9" dur="1" fill="hold">
                                          <p:stCondLst>
                                            <p:cond delay="0"/>
                                          </p:stCondLst>
                                        </p:cTn>
                                        <p:tgtEl>
                                          <p:spTgt spid="240"/>
                                        </p:tgtEl>
                                        <p:attrNameLst>
                                          <p:attrName>style.visibility</p:attrName>
                                        </p:attrNameLst>
                                      </p:cBhvr>
                                      <p:to>
                                        <p:strVal val="visible"/>
                                      </p:to>
                                    </p:set>
                                    <p:animEffect transition="in" filter="circle(in)">
                                      <p:cBhvr additive="repl">
                                        <p:cTn id="10" dur="1000"/>
                                        <p:tgtEl>
                                          <p:spTgt spid="24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5"/>
          <a:stretch>
            <a:fillRect/>
          </a:stretch>
        </a:blipFill>
      </p:bgPr>
    </p:bg>
    <p:spTree>
      <p:nvGrpSpPr>
        <p:cNvPr id="1" name=""/>
        <p:cNvGrpSpPr/>
        <p:nvPr/>
      </p:nvGrpSpPr>
      <p:grpSpPr>
        <a:xfrm>
          <a:off x="0" y="0"/>
          <a:ext cx="0" cy="0"/>
        </a:xfrm>
      </p:grpSpPr>
      <p:pic>
        <p:nvPicPr>
          <p:cNvPr id="245" name="图片 21"/>
          <p:cNvPicPr/>
          <p:nvPr/>
        </p:nvPicPr>
        <p:blipFill>
          <a:blip r:embed="rId3"/>
          <a:srcRect r="81819"/>
          <a:stretch>
            <a:fillRect/>
          </a:stretch>
        </p:blipFill>
        <p:spPr>
          <a:xfrm>
            <a:off x="-392760" y="3057480"/>
            <a:ext cx="2992320" cy="6857640"/>
          </a:xfrm>
          <a:prstGeom prst="rect">
            <a:avLst/>
          </a:prstGeom>
          <a:ln w="0">
            <a:noFill/>
          </a:ln>
        </p:spPr>
      </p:pic>
      <p:pic>
        <p:nvPicPr>
          <p:cNvPr id="246" name="图片 16"/>
          <p:cNvPicPr/>
          <p:nvPr/>
        </p:nvPicPr>
        <p:blipFill>
          <a:blip r:embed="rId4"/>
          <a:srcRect l="55164" t="24997" r="27493" b="38720"/>
          <a:stretch>
            <a:fillRect/>
          </a:stretch>
        </p:blipFill>
        <p:spPr>
          <a:xfrm>
            <a:off x="8813520" y="501480"/>
            <a:ext cx="4225680" cy="3682800"/>
          </a:xfrm>
          <a:prstGeom prst="rect">
            <a:avLst/>
          </a:prstGeom>
          <a:ln w="0">
            <a:noFill/>
          </a:ln>
        </p:spPr>
      </p:pic>
      <p:sp>
        <p:nvSpPr>
          <p:cNvPr id="247" name="PlaceHolder 1"/>
          <p:cNvSpPr>
            <a:spLocks noGrp="1"/>
          </p:cNvSpPr>
          <p:nvPr>
            <p:ph type="title" idx="4294967295"/>
          </p:nvPr>
        </p:nvSpPr>
        <p:spPr>
          <a:xfrm>
            <a:off x="0" y="0"/>
            <a:ext cx="5400360" cy="718920"/>
          </a:xfrm>
          <a:prstGeom prst="rect">
            <a:avLst/>
          </a:prstGeom>
          <a:noFill/>
          <a:ln w="0">
            <a:noFill/>
          </a:ln>
        </p:spPr>
        <p:txBody>
          <a:bodyPr lIns="0" tIns="0" rIns="0" bIns="0" anchor="b">
            <a:normAutofit/>
          </a:bodyPr>
          <a:lstStyle/>
          <a:p>
            <a:pPr marL="571680" indent="-571680" defTabSz="914400">
              <a:lnSpc>
                <a:spcPct val="100000"/>
              </a:lnSpc>
              <a:buClr>
                <a:srgbClr val="FFFFFF"/>
              </a:buClr>
              <a:buFont typeface="Wingdings" charset="2"/>
              <a:buChar char=""/>
            </a:pPr>
            <a:r>
              <a:rPr lang="zh-CN" sz="3600" b="1" strike="noStrike" spc="299">
                <a:solidFill>
                  <a:schemeClr val="lt1"/>
                </a:solidFill>
                <a:latin typeface="Arial"/>
                <a:ea typeface="微软雅黑"/>
              </a:rPr>
              <a:t>觉察</a:t>
            </a:r>
            <a:endParaRPr lang="en-US" sz="3600" b="0" strike="noStrike" spc="-1">
              <a:solidFill>
                <a:schemeClr val="dk1"/>
              </a:solidFill>
              <a:latin typeface="Arial"/>
            </a:endParaRPr>
          </a:p>
        </p:txBody>
      </p:sp>
      <p:sp>
        <p:nvSpPr>
          <p:cNvPr id="248" name="content"/>
          <p:cNvSpPr/>
          <p:nvPr/>
        </p:nvSpPr>
        <p:spPr>
          <a:xfrm>
            <a:off x="3794040" y="2447280"/>
            <a:ext cx="5336640" cy="315432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pPr>
            <a:r>
              <a:rPr lang="zh-CN" sz="2000" b="0" strike="noStrike" spc="-1">
                <a:solidFill>
                  <a:schemeClr val="lt1"/>
                </a:solidFill>
                <a:latin typeface="微软雅黑"/>
                <a:ea typeface="微软雅黑"/>
              </a:rPr>
              <a:t>在培养正确的择友观时，首先需要觉察自身的需求和偏好。同时，要意识到哪些人对自己有积极的影响，从而选择与他们交往。</a:t>
            </a:r>
            <a:endParaRPr lang="en-US" sz="2000" b="0" strike="noStrike" spc="-1">
              <a:solidFill>
                <a:srgbClr val="FFFFFF"/>
              </a:solidFill>
              <a:latin typeface="Arial"/>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6" presetClass="entr" presetSubtype="16" dur="2000" fill="hold" nodeType="withEffect">
                                  <p:stCondLst>
                                    <p:cond delay="0"/>
                                  </p:stCondLst>
                                  <p:childTnLst>
                                    <p:set>
                                      <p:cBhvr>
                                        <p:cTn id="6" dur="1" fill="hold">
                                          <p:stCondLst>
                                            <p:cond delay="0"/>
                                          </p:stCondLst>
                                        </p:cTn>
                                        <p:tgtEl>
                                          <p:spTgt spid="246"/>
                                        </p:tgtEl>
                                        <p:attrNameLst>
                                          <p:attrName>style.visibility</p:attrName>
                                        </p:attrNameLst>
                                      </p:cBhvr>
                                      <p:to>
                                        <p:strVal val="visible"/>
                                      </p:to>
                                    </p:set>
                                    <p:animEffect transition="in" filter="circle(in)">
                                      <p:cBhvr additive="repl">
                                        <p:cTn id="7" dur="2000"/>
                                        <p:tgtEl>
                                          <p:spTgt spid="246"/>
                                        </p:tgtEl>
                                      </p:cBhvr>
                                    </p:animEffect>
                                  </p:childTnLst>
                                </p:cTn>
                              </p:par>
                              <p:par>
                                <p:cTn id="8" presetID="2" presetClass="entr" presetSubtype="2" dur="1000" fill="hold" nodeType="withEffect">
                                  <p:stCondLst>
                                    <p:cond delay="0"/>
                                  </p:stCondLst>
                                  <p:childTnLst>
                                    <p:set>
                                      <p:cBhvr>
                                        <p:cTn id="9" dur="1" fill="hold">
                                          <p:stCondLst>
                                            <p:cond delay="0"/>
                                          </p:stCondLst>
                                        </p:cTn>
                                        <p:tgtEl>
                                          <p:spTgt spid="245"/>
                                        </p:tgtEl>
                                        <p:attrNameLst>
                                          <p:attrName>style.visibility</p:attrName>
                                        </p:attrNameLst>
                                      </p:cBhvr>
                                      <p:to>
                                        <p:strVal val="visible"/>
                                      </p:to>
                                    </p:set>
                                    <p:anim calcmode="lin" valueType="num">
                                      <p:cBhvr additive="repl">
                                        <p:cTn id="10" dur="1000" fill="hold"/>
                                        <p:tgtEl>
                                          <p:spTgt spid="245"/>
                                        </p:tgtEl>
                                        <p:attrNameLst>
                                          <p:attrName>ppt_x</p:attrName>
                                        </p:attrNameLst>
                                      </p:cBhvr>
                                      <p:tavLst>
                                        <p:tav tm="0">
                                          <p:val>
                                            <p:strVal val="1+#ppt_w/2"/>
                                          </p:val>
                                        </p:tav>
                                        <p:tav tm="100000">
                                          <p:val>
                                            <p:strVal val="#ppt_x"/>
                                          </p:val>
                                        </p:tav>
                                      </p:tavLst>
                                    </p:anim>
                                    <p:anim calcmode="lin" valueType="num">
                                      <p:cBhvr additive="repl">
                                        <p:cTn id="11" dur="1000" fill="hold"/>
                                        <p:tgtEl>
                                          <p:spTgt spid="245"/>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https://d.book118.com/298142060010006050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WPS">
  <a:themeElements>
    <a:clrScheme name="WPS">
      <a:dk1>
        <a:srgbClr val="000000"/>
      </a:dk1>
      <a:lt1>
        <a:srgbClr val="FFFFFF"/>
      </a:lt1>
      <a:dk2>
        <a:srgbClr val="44546A"/>
      </a:dk2>
      <a:lt2>
        <a:srgbClr val="E7E6E6"/>
      </a:lt2>
      <a:accent1>
        <a:srgbClr val="4874CB"/>
      </a:accent1>
      <a:accent2>
        <a:srgbClr val="EE822F"/>
      </a:accent2>
      <a:accent3>
        <a:srgbClr val="F2BA02"/>
      </a:accent3>
      <a:accent4>
        <a:srgbClr val="75BD42"/>
      </a:accent4>
      <a:accent5>
        <a:srgbClr val="30C0B4"/>
      </a:accent5>
      <a:accent6>
        <a:srgbClr val="E54C5E"/>
      </a:accent6>
      <a:hlink>
        <a:srgbClr val="0026E5"/>
      </a:hlink>
      <a:folHlink>
        <a:srgbClr val="7E1FAD"/>
      </a:folHlink>
    </a:clrScheme>
    <a:fontScheme name="WPS">
      <a:majorFont>
        <a:latin typeface="Arial"/>
        <a:ea typeface="微软雅黑"/>
        <a:cs typeface="Arial"/>
      </a:majorFont>
      <a:minorFont>
        <a:latin typeface="Arial"/>
        <a:ea typeface="微软雅黑"/>
        <a:cs typeface="Arial"/>
      </a:minorFont>
    </a:fontScheme>
    <a:fmtScheme>
      <a:fillStyleLst>
        <a:solidFill>
          <a:schemeClr val="phClr"/>
        </a:solidFill>
        <a:gradFill>
          <a:gsLst>
            <a:gs pos="0">
              <a:schemeClr val="phClr">
                <a:lumOff val="17500"/>
              </a:schemeClr>
            </a:gs>
            <a:gs pos="100000">
              <a:schemeClr val="phClr"/>
            </a:gs>
          </a:gsLst>
          <a:lin ang="2700000" scaled="0"/>
        </a:gradFill>
        <a:gradFill>
          <a:gsLst>
            <a:gs pos="0">
              <a:schemeClr val="phClr"/>
            </a:gs>
            <a:gs pos="100000">
              <a:schemeClr val="phClr"/>
            </a:gs>
          </a:gsLst>
          <a:lin ang="2700000" scaled="0"/>
        </a:gradFill>
      </a:fillStyleLst>
      <a:lnStyleLst>
        <a:ln w="12700" cap="flat" cmpd="sng" algn="ctr">
          <a:prstDash val="solid"/>
          <a:miter lim="800000"/>
        </a:ln>
        <a:ln w="12700" cap="flat" cmpd="sng" algn="ctr">
          <a:prstDash val="solid"/>
          <a:miter lim="800000"/>
        </a:ln>
        <a:ln w="12700" cap="flat" cmpd="sng" algn="ctr">
          <a:prstDash val="solid"/>
          <a:miter lim="800000"/>
        </a:ln>
      </a:lnStyleLst>
      <a:effectStyleLst>
        <a:effectStyle>
          <a:effectLst/>
        </a:effectStyle>
        <a:effectStyle>
          <a:effectLst/>
        </a:effectStyle>
        <a:effectStyle>
          <a:effectLst/>
        </a:effectStyle>
      </a:effectStyleLst>
      <a:bgFillStyleLst>
        <a:solidFill>
          <a:schemeClr val="phClr"/>
        </a:solidFill>
        <a:solidFill>
          <a:schemeClr val="phClr">
            <a:tint val="95000"/>
          </a:schemeClr>
        </a:solidFill>
        <a:gradFill>
          <a:gsLst>
            <a:gs pos="0">
              <a:schemeClr val="phClr">
                <a:tint val="93000"/>
                <a:shade val="98000"/>
                <a:lumMod val="102000"/>
              </a:schemeClr>
            </a:gs>
            <a:gs pos="50000">
              <a:schemeClr val="phClr">
                <a:tint val="98000"/>
                <a:shade val="90000"/>
                <a:lumMod val="103000"/>
              </a:schemeClr>
            </a:gs>
            <a:gs pos="100000">
              <a:schemeClr val="phClr">
                <a:shade val="63000"/>
              </a:schemeClr>
            </a:gs>
          </a:gsLst>
          <a:lin ang="5400000" scaled="0"/>
        </a:gradFill>
      </a:bgFillStyleLst>
    </a:fmtScheme>
  </a:themeElements>
</a:theme>
</file>

<file path=ppt/theme/theme3.xml><?xml version="1.0" encoding="utf-8"?>
<a:theme xmlns:r="http://schemas.openxmlformats.org/officeDocument/2006/relationships" xmlns:a="http://schemas.openxmlformats.org/drawingml/2006/main" name="WPS">
  <a:themeElements>
    <a:clrScheme name="WPS">
      <a:dk1>
        <a:srgbClr val="000000"/>
      </a:dk1>
      <a:lt1>
        <a:srgbClr val="FFFFFF"/>
      </a:lt1>
      <a:dk2>
        <a:srgbClr val="44546A"/>
      </a:dk2>
      <a:lt2>
        <a:srgbClr val="E7E6E6"/>
      </a:lt2>
      <a:accent1>
        <a:srgbClr val="4874CB"/>
      </a:accent1>
      <a:accent2>
        <a:srgbClr val="EE822F"/>
      </a:accent2>
      <a:accent3>
        <a:srgbClr val="F2BA02"/>
      </a:accent3>
      <a:accent4>
        <a:srgbClr val="75BD42"/>
      </a:accent4>
      <a:accent5>
        <a:srgbClr val="30C0B4"/>
      </a:accent5>
      <a:accent6>
        <a:srgbClr val="E54C5E"/>
      </a:accent6>
      <a:hlink>
        <a:srgbClr val="0026E5"/>
      </a:hlink>
      <a:folHlink>
        <a:srgbClr val="7E1FAD"/>
      </a:folHlink>
    </a:clrScheme>
    <a:fontScheme name="WPS">
      <a:majorFont>
        <a:latin typeface="Arial"/>
        <a:ea typeface="微软雅黑"/>
        <a:cs typeface="Arial"/>
      </a:majorFont>
      <a:minorFont>
        <a:latin typeface="Arial"/>
        <a:ea typeface="微软雅黑"/>
        <a:cs typeface="Arial"/>
      </a:minorFont>
    </a:fontScheme>
    <a:fmtScheme>
      <a:fillStyleLst>
        <a:solidFill>
          <a:schemeClr val="phClr"/>
        </a:solidFill>
        <a:gradFill>
          <a:gsLst>
            <a:gs pos="0">
              <a:schemeClr val="phClr">
                <a:lumOff val="17500"/>
              </a:schemeClr>
            </a:gs>
            <a:gs pos="100000">
              <a:schemeClr val="phClr"/>
            </a:gs>
          </a:gsLst>
          <a:lin ang="2700000" scaled="0"/>
        </a:gradFill>
        <a:gradFill>
          <a:gsLst>
            <a:gs pos="0">
              <a:schemeClr val="phClr"/>
            </a:gs>
            <a:gs pos="100000">
              <a:schemeClr val="phClr"/>
            </a:gs>
          </a:gsLst>
          <a:lin ang="2700000" scaled="0"/>
        </a:gradFill>
      </a:fillStyleLst>
      <a:lnStyleLst>
        <a:ln w="12700" cap="flat" cmpd="sng" algn="ctr">
          <a:prstDash val="solid"/>
          <a:miter lim="800000"/>
        </a:ln>
        <a:ln w="12700" cap="flat" cmpd="sng" algn="ctr">
          <a:prstDash val="solid"/>
          <a:miter lim="800000"/>
        </a:ln>
        <a:ln w="12700" cap="flat" cmpd="sng" algn="ctr">
          <a:prstDash val="solid"/>
          <a:miter lim="800000"/>
        </a:ln>
      </a:lnStyleLst>
      <a:effectStyleLst>
        <a:effectStyle>
          <a:effectLst/>
        </a:effectStyle>
        <a:effectStyle>
          <a:effectLst/>
        </a:effectStyle>
        <a:effectStyle>
          <a:effectLst/>
        </a:effectStyle>
      </a:effectStyleLst>
      <a:bgFillStyleLst>
        <a:solidFill>
          <a:schemeClr val="phClr"/>
        </a:solidFill>
        <a:solidFill>
          <a:schemeClr val="phClr">
            <a:tint val="95000"/>
          </a:schemeClr>
        </a:solidFill>
        <a:gradFill>
          <a:gsLst>
            <a:gs pos="0">
              <a:schemeClr val="phClr">
                <a:tint val="93000"/>
                <a:shade val="98000"/>
                <a:lumMod val="102000"/>
              </a:schemeClr>
            </a:gs>
            <a:gs pos="50000">
              <a:schemeClr val="phClr">
                <a:tint val="98000"/>
                <a:shade val="90000"/>
                <a:lumMod val="103000"/>
              </a:schemeClr>
            </a:gs>
            <a:gs pos="100000">
              <a:schemeClr val="phClr">
                <a:shade val="63000"/>
              </a:schemeClr>
            </a:gs>
          </a:gsLst>
          <a:lin ang="5400000" scaled="0"/>
        </a:gradFill>
      </a:bgFillStyleLst>
    </a:fmtScheme>
  </a:themeElements>
</a:theme>
</file>

<file path=ppt/theme/theme4.xml><?xml version="1.0" encoding="utf-8"?>
<a:theme xmlns:r="http://schemas.openxmlformats.org/officeDocument/2006/relationships" xmlns:a="http://schemas.openxmlformats.org/drawingml/2006/main" name="Office Theme">
  <a:themeElements>
    <a:clrScheme name="LibreOffice">
      <a:dk1>
        <a:srgbClr val="000000"/>
      </a:dk1>
      <a:lt1>
        <a:srgbClr val="FFFFFF"/>
      </a:lt1>
      <a:dk2>
        <a:srgbClr val="000000"/>
      </a:dk2>
      <a:lt2>
        <a:srgbClr val="FFFFFF"/>
      </a:lt2>
      <a:accent1>
        <a:srgbClr val="18A303"/>
      </a:accent1>
      <a:accent2>
        <a:srgbClr val="0369A3"/>
      </a:accent2>
      <a:accent3>
        <a:srgbClr val="A33E03"/>
      </a:accent3>
      <a:accent4>
        <a:srgbClr val="8E03A3"/>
      </a:accent4>
      <a:accent5>
        <a:srgbClr val="C99C00"/>
      </a:accent5>
      <a:accent6>
        <a:srgbClr val="C9211E"/>
      </a:accent6>
      <a:hlink>
        <a:srgbClr val="0000EE"/>
      </a:hlink>
      <a:folHlink>
        <a:srgbClr val="551A8B"/>
      </a:folHlink>
    </a:clrScheme>
    <a:fontScheme name="Office">
      <a:majorFont>
        <a:latin typeface="Arial"/>
        <a:ea typeface="DejaVu Sans"/>
        <a:cs typeface="DejaVu Sans"/>
      </a:majorFont>
      <a:minorFont>
        <a:latin typeface="Arial"/>
        <a:ea typeface="DejaVu Sans"/>
        <a:cs typeface="DejaVu Sans"/>
      </a:minorFont>
    </a:fontScheme>
    <a:fmtScheme>
      <a:fillStyleLst>
        <a:solidFill>
          <a:schemeClr val="phClr"/>
        </a:solidFill>
        <a:solidFill>
          <a:schemeClr val="phClr"/>
        </a:solidFill>
        <a:solidFill>
          <a:schemeClr val="phClr"/>
        </a:solidFill>
      </a:fillStyleLst>
      <a:lnStyleLst>
        <a:ln w="6350" cap="flat" cmpd="sng" algn="ctr">
          <a:prstDash val="solid"/>
          <a:miter/>
        </a:ln>
        <a:ln w="6350" cap="flat" cmpd="sng" algn="ctr">
          <a:prstDash val="solid"/>
          <a:miter/>
        </a:ln>
        <a:ln w="6350" cap="flat" cmpd="sng" algn="ctr">
          <a:prstDash val="solid"/>
          <a:miter/>
        </a:ln>
      </a:lnStyleLst>
      <a:effectStyleLst>
        <a:effectStyle>
          <a:effectLst/>
        </a:effectStyle>
        <a:effectStyle>
          <a:effectLst/>
        </a:effectStyle>
        <a:effectStyle>
          <a:effectLst/>
        </a:effectStyle>
      </a:effectStyleLst>
      <a:bgFillStyleLst>
        <a:solidFill>
          <a:schemeClr val="phClr"/>
        </a:solidFill>
        <a:solidFill>
          <a:schemeClr val="phClr"/>
        </a:solidFill>
        <a:solidFill>
          <a:schemeClr val="phClr"/>
        </a:solidFill>
      </a:bgFillStyleLst>
    </a:fmtScheme>
  </a:themeElemen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122</Paragraphs>
  <Slides>22</Slides>
  <Notes>8</Notes>
  <TotalTime>1</TotalTime>
  <HiddenSlides>0</HiddenSlides>
  <MMClips>0</MMClips>
  <ScaleCrop>0</ScaleCrop>
  <HeadingPairs>
    <vt:vector baseType="variant" size="6">
      <vt:variant>
        <vt:lpstr>Fonts used</vt:lpstr>
      </vt:variant>
      <vt:variant>
        <vt:i4>7</vt:i4>
      </vt:variant>
      <vt:variant>
        <vt:lpstr>Theme</vt:lpstr>
      </vt:variant>
      <vt:variant>
        <vt:i4>1</vt:i4>
      </vt:variant>
      <vt:variant>
        <vt:lpstr>Slide Titles</vt:lpstr>
      </vt:variant>
      <vt:variant>
        <vt:i4>22</vt:i4>
      </vt:variant>
    </vt:vector>
  </HeadingPairs>
  <TitlesOfParts>
    <vt:vector baseType="lpstr" size="30">
      <vt:lpstr>Arial</vt:lpstr>
      <vt:lpstr>Calibri</vt:lpstr>
      <vt:lpstr>微软雅黑</vt:lpstr>
      <vt:lpstr>Times New Roman</vt:lpstr>
      <vt:lpstr>Wingdings</vt:lpstr>
      <vt:lpstr>Symbol</vt:lpstr>
      <vt:lpstr>DejaVu Sans</vt:lpstr>
      <vt:lpstr>Office Theme</vt:lpstr>
      <vt:lpstr>引导学生拥有正确的择友观</vt:lpstr>
      <vt:lpstr>目录</vt:lpstr>
      <vt:lpstr>第一章 引言</vt:lpstr>
      <vt:lpstr> </vt:lpstr>
      <vt:lpstr>目的</vt:lpstr>
      <vt:lpstr>方法</vt:lpstr>
      <vt:lpstr>结构</vt:lpstr>
      <vt:lpstr>如何建立正确的择友观</vt:lpstr>
      <vt:lpstr>第2章 正确择友观的重要性</vt:lpstr>
      <vt:lpstr>影响</vt:lpstr>
      <vt:lpstr> </vt:lpstr>
      <vt:lpstr>方法</vt:lpstr>
      <vt:lpstr>实例</vt:lpstr>
      <vt:lpstr>第3章 错误择友观的危害</vt:lpstr>
      <vt:lpstr> </vt:lpstr>
      <vt:lpstr>后果</vt:lpstr>
      <vt:lpstr>警示</vt:lpstr>
      <vt:lpstr>教训</vt:lpstr>
      <vt:lpstr>总结</vt:lpstr>
      <vt:lpstr>第4章 如何培养正确择友观</vt:lpstr>
      <vt:lpstr>觉察</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2024-09-29T14:43:07.628</cp:lastPrinted>
  <dcterms:created xsi:type="dcterms:W3CDTF">2024-09-29T06:43:07Z</dcterms:created>
  <dcterms:modified xsi:type="dcterms:W3CDTF">2024-09-29T06:43:09Z</dcterms:modified>
</cp:coreProperties>
</file>