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3CB47-E957-44D0-8ACA-69641439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44708-8F10-4016-9DF5-7C57214AC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D77FD-BA95-45B2-8D27-67B3DB38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31A63-4103-44DA-BF67-6E3C0889C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8CD88-73D8-497D-A4D5-25C54E73C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94BEE3-0840-4A4B-A6DF-46F7BE1F6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31AF7-1846-416C-9D8E-E5988CF8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D4E87-C4AD-4B4D-8D05-EDEA3D42B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7052F-89F4-49FB-BAA4-88230261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A1493-60E7-4FB3-A904-DBB9A9576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DF4E9-4CFC-4426-9289-93D4A3F55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2072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增强现实对物流运输的颠覆性挑战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增强现实技术原理及设备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增强现实在物流运输中的优势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物流运输中增强现实的具体应用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增强现实（Augmented Reality，简称AR）是一种实时地计算摄影机影像的位置及角度并加上相应图像的技术，这种技术的目标是在屏幕上把虚拟世界套在现实世界并进行互动。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随着计算机视觉、图形处理、深度学习等技术的不断发展，增强现实技术日益成熟，为各行业的创新应用提供了可能。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65" r="27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物流运输行业是全球最大的行业之一，随着电子商务的兴起和全球化趋势的加强，行业规模持续扩大。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物流运输行业面临着许多挑战，如运输效率低下、成本高昂、信息不透明等，这些问题亟待解决。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提高运输效率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通过增强现实技术，可以实时跟踪货物的位置和状态，优化运输路线和计划，从而提高运输效率。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增强现实技术可以帮助企业实现智能化管理，减少人力和物力成本，同时降低货物损坏和丢失的风险。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通过增强现实技术，客户可以实时了解货物的运输情况和预计到达时间，提高客户满意度和忠诚度。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增强现实在物流运输中的应用前景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增强现实技术原理及设备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增强现实技术通过计算机视觉、图像处理等技术，将虚拟信息叠加到真实世界中，实现虚拟与现实的融合。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虚拟信息与真实世界融合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增强现实技术允许用户与虚拟信息进行实时交互，如通过手势、语音等方式操作虚拟对象。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实时交互性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除了视觉上的增强，增强现实技术还可以提供听觉、触觉等多感官的体验，让用户更加沉浸于虚拟世界中。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多感官体验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手持式设备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如智能手机、平板电脑等，通过手持式设备的屏幕显示虚拟信息，并利用设备的摄像头捕捉真实世界的图像。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空间定位设备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如激光雷达、红外传感器等，用于在真实世界中定位虚拟信息的位置和方向。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头戴式显示设备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如智能眼镜、头盔等，通过头戴式显示设备将虚拟信息呈现在用户视野中。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17" r="281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通过增强现实技术，将货物的实时位置、状态和运输信息呈现在用户视野中，方便用户随时了解货物的运输情况。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货物追踪与可视化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利用增强现实设备的定位功能，为物流运输提供智能导航和最优路线规划，提高运输效率。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智能导航与路线规划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通过增强现实技术识别货物信息，实现自动化装卸和分拣，降低人工成本和错误率。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自动化装卸与分拣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利用增强现实设备提供沉浸式培训和指导，帮助物流从业人员快速掌握操作技能和应对复杂情况。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沉浸式培训与指导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设备在物流运输中的应用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增强现实在物流运输中的优势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增强现实技术可以帮助物流中心实现智能分拣，自动识别货物并将其分类到正确的位置，提高分拣速度和准确性。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实时导航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利用增强现实技术，物流人员可以获得实时的路线导航，减少迷路或走错路的可能性，从而提高送货效率。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通过增强现实技术，物流人员可以快速地自动识别和记录货物信息，减少手动输入和核对的时间，提高操作效率。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减少错误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通过增强现实技术的引导和提示，物流人员可以减少操作错误，降低因此产生的成本。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节省人力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增强现实技术可以协助物流人员完成部分工作，减轻他们的工作负担，从而节省人力成本。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降低库存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通过增强现实技术实现的智能库存管理，可以实时跟踪货物的位置和状态，减少不必要的库存积压和浪费。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https://d.book118.com/298142072072006031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2024-09-08T12:46:23.705</cp:lastPrinted>
  <dcterms:created xsi:type="dcterms:W3CDTF">2024-09-08T04:46:23Z</dcterms:created>
  <dcterms:modified xsi:type="dcterms:W3CDTF">2024-09-08T04:46:25Z</dcterms:modified>
</cp:coreProperties>
</file>