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0243CF-0438-4963-8A7C-EFE91D09A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7181EF-E09C-41FB-9887-32BAAB063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9D09D8-2B89-466B-9349-19B3F7546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C861B1-CDDC-4BF1-9F96-047AC4103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3B5A68-7636-4611-B12E-0B440C3D5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13193D-1187-4607-A64F-A3FB45E73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A5440C-C549-4368-8D4C-C61A4F062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BCDAF8-79D0-4A23-B87F-32860ED3C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BB5AEF-63A0-4C69-A7E3-550110E83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CB8F99-F0D7-49F2-924B-4E32234CC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D038D6-DC18-48FA-B4AA-F809B2E81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142121007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卫生管理中的创新模式与实践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创新模式探索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实践案例分析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面临的挑战与问题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tailEnd type="triangle" w="lg" len="lg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创新在卫生管理中的意义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创新是卫生管理发展的重要驱动力，可以提高卫生系统的效率、质量和可持续性，更好地满足人民的健康需求。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全球化背景下的卫生挑战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随着全球化的加速，国际卫生问题日益突出，如跨国传染病、全球公共卫生安全等，需要创新的卫生管理模式来应对。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卫生管理模式的转变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传统的卫生管理方式已无法适应现代社会的需求，需要向更加高效、灵活和创新的模式转变。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823593" y="3784976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V="1">
            <a:off x="6823593" y="2056783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3929991" y="2152793"/>
            <a:ext cx="1645627" cy="57606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3929991" y="3784976"/>
            <a:ext cx="1645627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6" name="Group 6"/>
          <p:cNvGrpSpPr/>
          <p:nvPr/>
        </p:nvGrpSpPr>
        <p:grpSpPr>
          <a:xfrm>
            <a:off x="2887644" y="1462367"/>
            <a:ext cx="1042321" cy="1042416"/>
            <a:chOff x="2887644" y="1462367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887644" y="1462367"/>
              <a:ext cx="1042321" cy="104241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887644" y="4072978"/>
            <a:ext cx="1042321" cy="1042416"/>
            <a:chOff x="2887644" y="4072978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887644" y="4072978"/>
              <a:ext cx="1042321" cy="104241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551590" y="1473606"/>
            <a:ext cx="1042321" cy="1042416"/>
            <a:chOff x="8551590" y="1473606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551590" y="1473606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551590" y="4084218"/>
            <a:ext cx="1042321" cy="1042416"/>
            <a:chOff x="8551590" y="4084218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551590" y="4084218"/>
              <a:ext cx="1042321" cy="104241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AutoShape 14"/>
          <p:cNvSpPr/>
          <p:nvPr/>
        </p:nvSpPr>
        <p:spPr>
          <a:xfrm>
            <a:off x="2244174" y="2598544"/>
            <a:ext cx="2551945" cy="359340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推动卫生事业发展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796778" y="2598544"/>
            <a:ext cx="2551945" cy="359340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提高卫生系统效率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132832" y="5115395"/>
            <a:ext cx="2551945" cy="328744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应对突发公共卫生事件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796778" y="5115395"/>
            <a:ext cx="2551945" cy="328744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促进跨学科合作</a:t>
            </a:r>
            <a:endParaRPr lang="en-US" sz="1100"/>
          </a:p>
        </p:txBody>
      </p:sp>
      <p:sp>
        <p:nvSpPr>
          <p:cNvPr id="18" name="Freeform 18"/>
          <p:cNvSpPr/>
          <p:nvPr/>
        </p:nvSpPr>
        <p:spPr>
          <a:xfrm>
            <a:off x="3162126" y="1736896"/>
            <a:ext cx="493356" cy="493356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854255" y="1765080"/>
            <a:ext cx="436989" cy="436989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216332" y="4401714"/>
            <a:ext cx="384944" cy="38494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903628" y="4425064"/>
            <a:ext cx="338244" cy="338244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创新在卫生管理中的重要性</a:t>
              </a:r>
            </a:p>
          </p:txBody>
        </p:sp>
      </p:grpSp>
      <p:sp>
        <p:nvSpPr>
          <p:cNvPr id="44" name="AutoShape 44"/>
          <p:cNvSpPr/>
          <p:nvPr/>
        </p:nvSpPr>
        <p:spPr>
          <a:xfrm>
            <a:off x="8236050" y="5416004"/>
            <a:ext cx="2860041" cy="1081467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创新可以帮助卫生系统更好地应对突发公共卫生事件，如新冠疫情等，保障人民的生命安全和身体健康。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1391768" y="5416004"/>
            <a:ext cx="2860041" cy="1081467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创新可以促进不同学科之间的交叉融合，形成多学科协同的卫生管理模式，更好地解决复杂的卫生问题。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1399937" y="2898546"/>
            <a:ext cx="2861224" cy="1383724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创新可以带来新的理念、技术和方法，推动卫生事业不断向前发展，提高人民的健康水平。</a:t>
            </a:r>
            <a:endParaRPr lang="en-US" sz="1100"/>
          </a:p>
        </p:txBody>
      </p:sp>
      <p:sp>
        <p:nvSpPr>
          <p:cNvPr id="47" name="AutoShape 47"/>
          <p:cNvSpPr/>
          <p:nvPr/>
        </p:nvSpPr>
        <p:spPr>
          <a:xfrm>
            <a:off x="8238458" y="2898546"/>
            <a:ext cx="2857634" cy="1383724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通过创新的管理方式和技术手段，可以优化卫生资源配置，提高卫生系统的运行效率和服务质量。</a:t>
            </a:r>
            <a:endParaRPr lang="en-US" sz="1100"/>
          </a:p>
        </p:txBody>
      </p:sp>
      <p:sp>
        <p:nvSpPr>
          <p:cNvPr id="48" name="Freeform 48"/>
          <p:cNvSpPr/>
          <p:nvPr/>
        </p:nvSpPr>
        <p:spPr>
          <a:xfrm>
            <a:off x="5651945" y="2717646"/>
            <a:ext cx="1086493" cy="1086493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创新模式探索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101662" y="4698682"/>
            <a:ext cx="2211038" cy="1034606"/>
            <a:chOff x="1101662" y="4698682"/>
            <a:chExt cx="2211038" cy="1034606"/>
          </a:xfrm>
        </p:grpSpPr>
        <p:sp>
          <p:nvSpPr>
            <p:cNvPr id="6" name="Freeform 6"/>
            <p:cNvSpPr/>
            <p:nvPr/>
          </p:nvSpPr>
          <p:spPr>
            <a:xfrm rot="10800000">
              <a:off x="1101662" y="4698682"/>
              <a:ext cx="2211038" cy="1034606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1101662" y="3236786"/>
            <a:ext cx="2211038" cy="1033558"/>
            <a:chOff x="1101662" y="3236786"/>
            <a:chExt cx="2211038" cy="1033558"/>
          </a:xfrm>
        </p:grpSpPr>
        <p:sp>
          <p:nvSpPr>
            <p:cNvPr id="8" name="Freeform 8"/>
            <p:cNvSpPr/>
            <p:nvPr/>
          </p:nvSpPr>
          <p:spPr>
            <a:xfrm rot="10800000">
              <a:off x="1101662" y="3236786"/>
              <a:ext cx="2211038" cy="1033558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10" name="Freeform 10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个性化服务与管理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数据收集与分析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风险评估与预测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基于大数据的精准管理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</p:spPr>
        <p:txBody>
          <a:bodyPr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/>
                </a:solidFill>
                <a:latin typeface="Microsoft Yahei"/>
                <a:ea typeface="Microsoft Yahei"/>
                <a:cs typeface="Microsoft Yahei"/>
              </a:rPr>
              <a:t>根据大数据分析结果，为不同人群提供个性化的卫生服务和管理方案，提高管理效果。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</p:spPr>
        <p:txBody>
          <a:bodyPr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/>
                </a:solidFill>
                <a:latin typeface="Microsoft Yahei"/>
                <a:ea typeface="Microsoft Yahei"/>
                <a:cs typeface="Microsoft Yahei"/>
              </a:rPr>
              <a:t>通过大数据技术，收集海量卫生管理数据，并进行深度分析和挖掘，为精准管理提供数据支持。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</p:spPr>
        <p:txBody>
          <a:bodyPr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/>
                </a:solidFill>
                <a:latin typeface="Microsoft Yahei"/>
                <a:ea typeface="Microsoft Yahei"/>
                <a:cs typeface="Microsoft Yahei"/>
              </a:rPr>
              <a:t>利用大数据模型，对卫生管理中的潜在风险进行评估和预测，提前采取针对性措施。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通过互联网平台，提供在线咨询、健康教育等卫生服务，方便群众获取专业指导。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在线咨询与服务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3583" r="23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远程医疗与协作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208" r="2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信息化管理与监督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借助互联网技术，实现远程医疗、远程会诊等协作方式，提高医疗资源的利用效率。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运用互联网技术，建立卫生管理信息化平台，实现信息共享、实时监督等功能。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互联网+卫生服务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智能分析与决策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利用人工智能技术，对卫生管理数据进行智能分析，为决策者提供科学、准确的决策依据。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预警与监控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通过智能化辅助决策系统，对卫生管理中的异常情况进行预警和监控，及时发现并处理问题。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借助智能化技术，对卫生资源进行优化配置，提高资源利用效率和管理效果。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智能化辅助决策系统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750" r="1875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通过构建区域卫生信息平台，实现医疗机构、公共卫生机构、医保等多部门信息互联互通，提高卫生管理效率。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信息化整合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平台汇集各类健康数据，为政策制定、科研、临床决策提供有力支持，同时推动数据共享，促进医疗卫生服务协同发展。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数据共享与应用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借助平台，为居民提供连续、全面的健康管理服务，包括健康档案建立、慢性病管理、健康教育等。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居民健康管理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区域卫生信息平台建设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https://d.book118.com/298142121007006023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2024-08-29T10:15:47.358</cp:lastPrinted>
  <dcterms:created xsi:type="dcterms:W3CDTF">2024-08-29T02:15:47Z</dcterms:created>
  <dcterms:modified xsi:type="dcterms:W3CDTF">2024-08-29T02:15:49Z</dcterms:modified>
</cp:coreProperties>
</file>