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976A4-7BB7-4740-9BBF-BE6532C03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8A578-EB67-4C46-A39C-F8046B49C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2F16E-323F-44E8-9EF3-87C78B1B1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2735F-61BF-4D43-9B4A-1D63534E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F7B860-8A50-480C-87B0-950D0F9B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4117C1-3E61-41FD-A879-309E2E877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21D6A-402C-4665-9469-1B8EC594D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B906E-11E5-4909-B516-AFD135DA4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728F0-031E-4569-9208-08A46380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39ED0-17AE-47CB-9AA8-29014E85D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4F2C4-D0EE-4044-8015-0E40A5670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43127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口腔护理幽默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口腔护理的误区与纠正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口腔护理的趣味故事与案例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口腔是人体的重要器官之一，与消化系统、呼吸系统等密切相关。口腔健康状况直接影响到身体的整体健康，一旦出现口腔问题，可能会引发其他疾病。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口腔疾病如牙周病、龋齿等与心血管疾病、糖尿病等全身性疾病有一定的关联，保持口腔健康有助于降低这些疾病的风险。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6" r="34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39" r="26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57" r="295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口腔问题对生活的影响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口腔疾病还可能影响发音和言语，对社交和心理健康产生负面影响。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口腔问题可能导致疼痛、咀嚼和吞咽困难，影响食欲和营养摄入。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“每天早晚刷一刷，口气清新笑哈哈！”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284" r="1628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“别让一口坏牙毁了你的好形象！”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“口腔健康，全身轻松！”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口腔护理的幽默表达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口腔护理的方法与技巧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正确的刷牙方法对于保持口腔健康至关重要，可以有效去除牙菌斑和预防口腔疾病。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采用水平颤动法或巴氏刷牙法，确保刷毛与牙齿呈45度角，每次刷牙时间不少于2分钟，并定期更换牙刷。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牙线是清洁牙齿间隙的有效工具，可以清除牙刷无法触及的牙菌斑和食物残渣。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将牙线轻轻滑入牙间隙，紧贴牙齿表面上下移动，清洁牙齿邻面，注意不要过度用力以免损伤牙龈。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牙线的使用方法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漱口水可以帮助去除口腔内的食物残渣和细菌，改善口腔环境。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选择温和、无酒精的漱口水，按照说明书使用，注意漱口水不能代替刷牙和牙线。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其他口腔护理小技巧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除了常规的刷牙、牙线和漱口水外，还有其他一些口腔护理小技巧可以帮助保持口腔健康。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定期进行口腔检查，使用牙粉或牙膏泡沫增强清洁效果，注意饮食调整，避免过多摄入糖分和酸性食物。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https://d.book118.com/298143127032006035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2024-09-13T23:04:22.966</cp:lastPrinted>
  <dcterms:created xsi:type="dcterms:W3CDTF">2024-09-13T15:04:22Z</dcterms:created>
  <dcterms:modified xsi:type="dcterms:W3CDTF">2024-09-13T15:04:24Z</dcterms:modified>
</cp:coreProperties>
</file>