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2" r:id="rId42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tags" Target="tags/tag520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9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7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0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6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6B5FC4E-1068-415A-A6D2-E9F5CC808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3636CA9-045B-414E-9139-DE44C6C8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E1D7743-73C6-495B-BF57-6E4FF8693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5CA0CCE-A392-49C5-ACC4-5EE911843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4E6B4EF2-88E8-49D2-A278-359AD866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B9118B8-BD82-458B-B773-66B9FD57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65B46B2-BFBC-4444-9704-3A455BA1A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645B3B8-5D9C-4F5B-B590-DF21D76E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BB71AB6-06AF-4603-9DB3-A3B8352A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5024BC1-7C3E-4718-80A9-AA1BC311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F90C8F0-3780-47DE-85C4-12328C5CE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6C01E32B-660B-4DF4-84C7-1E2139099AE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28917058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FF1A5741-FB8A-476F-B45B-E04FDBF56D4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45813962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48734576-2879-4F6C-B36F-62AEA5E9363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89140305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CE04C72D-6981-477C-AEE9-9E01FAB456A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53351301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2"/>
            </p:custDataLst>
          </p:nvPr>
        </p:nvSpPr>
        <p:spPr>
          <a:xfrm>
            <a:off x="4860032" y="1799965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模板：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www.1ppt.com/moban/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素材：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背景：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www.1ppt.com/beijing/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图表：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www.1ppt.com/xiazai/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教程：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www.1ppt.com/ziliao/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www.1ppt.com/fanwen/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www.1ppt.com/shiti/  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www.1ppt.com/jiaoan/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论坛：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www.1ppt.cn                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语文课件：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www.1ppt.com/kejian/yuwen/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数学课件：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www.1ppt.com/kejian/shuxue/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英语课件：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www.1ppt.com/kejian/yingyu/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美术课件：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www.1ppt.com/kejian/meishu/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科学课件：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www.1ppt.com/kejian/kexue/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物理课件：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www.1ppt.com/kejian/wuli/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化学课件：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www.1ppt.com/kejian/huaxue/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生物课件：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www.1ppt.com/kejian/shengwu/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地理课件：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www.1ppt.com/kejian/dili/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历史课件：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www.1ppt.com/kejian/lishi/        </a:t>
            </a:r>
          </a:p>
        </p:txBody>
      </p:sp>
      <p:sp>
        <p:nvSpPr>
          <p:cNvPr id="11" name="矩形 10"/>
          <p:cNvSpPr/>
          <p:nvPr userDrawn="1">
            <p:custDataLst>
              <p:tags r:id="rId3"/>
            </p:custDataLst>
          </p:nvPr>
        </p:nvSpPr>
        <p:spPr>
          <a:xfrm>
            <a:off x="1475656" y="1799965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模板：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www.1ppt.com/moban/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素材：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www.1ppt.com/sucai/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背景：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www.1ppt.com/beijing/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图表：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www.1ppt.com/tubiao/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www.1ppt.com/xiazai/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教程：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www.1ppt.com/powerpoint/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资料下载：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www.1ppt.com/ziliao/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范文下载：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www.1ppt.com/fanwen/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试卷下载：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www.1ppt.com/shiti/           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教案下载：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www.1ppt.com/jiaoan/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论坛：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www.1ppt.cn                                     PPT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语文课件：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www.1ppt.com/kejian/yuwen/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数学课件：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www.1ppt.com/kejian/shuxue/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英语课件：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www.1ppt.com/kejian/yingyu/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美术课件：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www.1ppt.com/kejian/meishu/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科学课件：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www.1ppt.com/kejian/kexue/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物理课件：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www.1ppt.com/kejian/wuli/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化学课件：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www.1ppt.com/kejian/huaxue/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生物课件：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www.1ppt.com/kejian/shengwu/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地理课件：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www.1ppt.com/kejian/dili/          </a:t>
            </a:r>
            <a:r>
              <a:rPr kumimoji="0" lang="zh-CN" altLang="en-US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历史课件：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www.1ppt.com/kejian/lishi/        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6"/>
            </p:custDataLst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7"/>
            </p:custDataLst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8"/>
            </p:custDataLst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7040C714-4932-4555-A860-993D0FEA1DF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57447972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59640C5-D929-4285-975F-10625E05966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8421114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89654FDC-65DE-4633-9BCC-8975CC83AF9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63183224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AE68350E-049D-4773-865F-86A2FFE3CF5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15765818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BB6CA7AB-465B-4E90-8B0D-FC45FC8C1E7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80029243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2AE82E7B-1068-406F-88D9-7801288FB01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18663450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A4FC9D89-6AF0-469C-A098-2238D0E3B08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1400704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  <p:custDataLst>
              <p:tags r:id="rId15"/>
            </p:custDataLst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16"/>
            </p:custDataLst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17"/>
            </p:custDataLst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1941B28-296B-418A-B3CC-0619275F59ED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28.xml" /><Relationship Id="rId3" Type="http://schemas.openxmlformats.org/officeDocument/2006/relationships/image" Target="../media/image2.png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image" Target="../media/image3.png" /><Relationship Id="rId2" Type="http://schemas.openxmlformats.org/officeDocument/2006/relationships/tags" Target="../tags/tag231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18" Type="http://schemas.openxmlformats.org/officeDocument/2006/relationships/tags" Target="../tags/tag315.xml" /><Relationship Id="rId19" Type="http://schemas.openxmlformats.org/officeDocument/2006/relationships/tags" Target="../tags/tag316.xml" /><Relationship Id="rId2" Type="http://schemas.openxmlformats.org/officeDocument/2006/relationships/tags" Target="../tags/tag299.xml" /><Relationship Id="rId20" Type="http://schemas.openxmlformats.org/officeDocument/2006/relationships/tags" Target="../tags/tag317.xml" /><Relationship Id="rId21" Type="http://schemas.openxmlformats.org/officeDocument/2006/relationships/tags" Target="../tags/tag318.xml" /><Relationship Id="rId22" Type="http://schemas.openxmlformats.org/officeDocument/2006/relationships/tags" Target="../tags/tag319.xml" /><Relationship Id="rId23" Type="http://schemas.openxmlformats.org/officeDocument/2006/relationships/tags" Target="../tags/tag320.xml" /><Relationship Id="rId24" Type="http://schemas.openxmlformats.org/officeDocument/2006/relationships/tags" Target="../tags/tag321.xml" /><Relationship Id="rId25" Type="http://schemas.openxmlformats.org/officeDocument/2006/relationships/tags" Target="../tags/tag322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14" Type="http://schemas.openxmlformats.org/officeDocument/2006/relationships/tags" Target="../tags/tag333.xml" /><Relationship Id="rId15" Type="http://schemas.openxmlformats.org/officeDocument/2006/relationships/tags" Target="../tags/tag334.xml" /><Relationship Id="rId16" Type="http://schemas.openxmlformats.org/officeDocument/2006/relationships/tags" Target="../tags/tag335.xml" /><Relationship Id="rId2" Type="http://schemas.openxmlformats.org/officeDocument/2006/relationships/tags" Target="../tags/tag323.xml" /><Relationship Id="rId3" Type="http://schemas.openxmlformats.org/officeDocument/2006/relationships/image" Target="../media/image4.png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image" Target="../media/image5.png" /><Relationship Id="rId9" Type="http://schemas.openxmlformats.org/officeDocument/2006/relationships/tags" Target="../tags/tag3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tags" Target="../tags/tag336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3" Type="http://schemas.openxmlformats.org/officeDocument/2006/relationships/image" Target="../media/image6.png" /><Relationship Id="rId4" Type="http://schemas.openxmlformats.org/officeDocument/2006/relationships/tags" Target="../tags/tag337.xml" /><Relationship Id="rId5" Type="http://schemas.openxmlformats.org/officeDocument/2006/relationships/image" Target="../media/image7.png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8.png" /><Relationship Id="rId9" Type="http://schemas.openxmlformats.org/officeDocument/2006/relationships/tags" Target="../tags/tag3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4.xml" /><Relationship Id="rId11" Type="http://schemas.openxmlformats.org/officeDocument/2006/relationships/tags" Target="../tags/tag365.xml" /><Relationship Id="rId12" Type="http://schemas.openxmlformats.org/officeDocument/2006/relationships/tags" Target="../tags/tag366.xml" /><Relationship Id="rId13" Type="http://schemas.openxmlformats.org/officeDocument/2006/relationships/image" Target="../media/image7.png" /><Relationship Id="rId14" Type="http://schemas.openxmlformats.org/officeDocument/2006/relationships/tags" Target="../tags/tag367.xml" /><Relationship Id="rId2" Type="http://schemas.openxmlformats.org/officeDocument/2006/relationships/tags" Target="../tags/tag358.xml" /><Relationship Id="rId3" Type="http://schemas.openxmlformats.org/officeDocument/2006/relationships/image" Target="../media/image9.png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image" Target="../media/image8.png" /><Relationship Id="rId7" Type="http://schemas.openxmlformats.org/officeDocument/2006/relationships/tags" Target="../tags/tag361.xml" /><Relationship Id="rId8" Type="http://schemas.openxmlformats.org/officeDocument/2006/relationships/tags" Target="../tags/tag362.xml" /><Relationship Id="rId9" Type="http://schemas.openxmlformats.org/officeDocument/2006/relationships/tags" Target="../tags/tag3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4.xml" /><Relationship Id="rId11" Type="http://schemas.openxmlformats.org/officeDocument/2006/relationships/tags" Target="../tags/tag375.xml" /><Relationship Id="rId12" Type="http://schemas.openxmlformats.org/officeDocument/2006/relationships/image" Target="../media/image7.png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2" Type="http://schemas.openxmlformats.org/officeDocument/2006/relationships/tags" Target="../tags/tag368.xml" /><Relationship Id="rId3" Type="http://schemas.openxmlformats.org/officeDocument/2006/relationships/tags" Target="../tags/tag369.xml" /><Relationship Id="rId4" Type="http://schemas.openxmlformats.org/officeDocument/2006/relationships/image" Target="../media/image9.png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image" Target="../media/image8.png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387.xml" /><Relationship Id="rId2" Type="http://schemas.openxmlformats.org/officeDocument/2006/relationships/tags" Target="../tags/tag380.xml" /><Relationship Id="rId3" Type="http://schemas.openxmlformats.org/officeDocument/2006/relationships/tags" Target="../tags/tag381.xml" /><Relationship Id="rId4" Type="http://schemas.openxmlformats.org/officeDocument/2006/relationships/tags" Target="../tags/tag382.xml" /><Relationship Id="rId5" Type="http://schemas.openxmlformats.org/officeDocument/2006/relationships/tags" Target="../tags/tag383.xml" /><Relationship Id="rId6" Type="http://schemas.openxmlformats.org/officeDocument/2006/relationships/tags" Target="../tags/tag384.xml" /><Relationship Id="rId7" Type="http://schemas.openxmlformats.org/officeDocument/2006/relationships/tags" Target="../tags/tag385.xml" /><Relationship Id="rId8" Type="http://schemas.openxmlformats.org/officeDocument/2006/relationships/image" Target="../media/image8.png" /><Relationship Id="rId9" Type="http://schemas.openxmlformats.org/officeDocument/2006/relationships/tags" Target="../tags/tag3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88.xml" /><Relationship Id="rId3" Type="http://schemas.openxmlformats.org/officeDocument/2006/relationships/tags" Target="../tags/tag389.xml" /><Relationship Id="rId4" Type="http://schemas.openxmlformats.org/officeDocument/2006/relationships/image" Target="../media/image8.png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image" Target="../media/image10.jpeg" /><Relationship Id="rId9" Type="http://schemas.openxmlformats.org/officeDocument/2006/relationships/tags" Target="../tags/tag3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94.xml" /><Relationship Id="rId3" Type="http://schemas.openxmlformats.org/officeDocument/2006/relationships/image" Target="../media/image11.png" /><Relationship Id="rId4" Type="http://schemas.openxmlformats.org/officeDocument/2006/relationships/tags" Target="../tags/tag395.xml" /><Relationship Id="rId5" Type="http://schemas.openxmlformats.org/officeDocument/2006/relationships/tags" Target="../tags/tag396.xml" /><Relationship Id="rId6" Type="http://schemas.openxmlformats.org/officeDocument/2006/relationships/image" Target="../media/image6.png" /><Relationship Id="rId7" Type="http://schemas.openxmlformats.org/officeDocument/2006/relationships/tags" Target="../tags/tag397.xml" /><Relationship Id="rId8" Type="http://schemas.openxmlformats.org/officeDocument/2006/relationships/image" Target="../media/image7.png" /><Relationship Id="rId9" Type="http://schemas.openxmlformats.org/officeDocument/2006/relationships/tags" Target="../tags/tag3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06.xml" /><Relationship Id="rId11" Type="http://schemas.openxmlformats.org/officeDocument/2006/relationships/tags" Target="../tags/tag407.xml" /><Relationship Id="rId12" Type="http://schemas.openxmlformats.org/officeDocument/2006/relationships/tags" Target="../tags/tag408.xml" /><Relationship Id="rId13" Type="http://schemas.openxmlformats.org/officeDocument/2006/relationships/tags" Target="../tags/tag409.xml" /><Relationship Id="rId14" Type="http://schemas.openxmlformats.org/officeDocument/2006/relationships/tags" Target="../tags/tag410.xml" /><Relationship Id="rId15" Type="http://schemas.openxmlformats.org/officeDocument/2006/relationships/tags" Target="../tags/tag411.xml" /><Relationship Id="rId16" Type="http://schemas.openxmlformats.org/officeDocument/2006/relationships/tags" Target="../tags/tag412.xml" /><Relationship Id="rId17" Type="http://schemas.openxmlformats.org/officeDocument/2006/relationships/tags" Target="../tags/tag413.xml" /><Relationship Id="rId18" Type="http://schemas.openxmlformats.org/officeDocument/2006/relationships/tags" Target="../tags/tag414.xml" /><Relationship Id="rId19" Type="http://schemas.openxmlformats.org/officeDocument/2006/relationships/image" Target="../media/image12.png" /><Relationship Id="rId2" Type="http://schemas.openxmlformats.org/officeDocument/2006/relationships/tags" Target="../tags/tag399.xml" /><Relationship Id="rId20" Type="http://schemas.openxmlformats.org/officeDocument/2006/relationships/tags" Target="../tags/tag415.xml" /><Relationship Id="rId3" Type="http://schemas.openxmlformats.org/officeDocument/2006/relationships/image" Target="../media/image5.png" /><Relationship Id="rId4" Type="http://schemas.openxmlformats.org/officeDocument/2006/relationships/tags" Target="../tags/tag400.xml" /><Relationship Id="rId5" Type="http://schemas.openxmlformats.org/officeDocument/2006/relationships/tags" Target="../tags/tag401.xml" /><Relationship Id="rId6" Type="http://schemas.openxmlformats.org/officeDocument/2006/relationships/tags" Target="../tags/tag402.xml" /><Relationship Id="rId7" Type="http://schemas.openxmlformats.org/officeDocument/2006/relationships/tags" Target="../tags/tag403.xml" /><Relationship Id="rId8" Type="http://schemas.openxmlformats.org/officeDocument/2006/relationships/tags" Target="../tags/tag404.xml" /><Relationship Id="rId9" Type="http://schemas.openxmlformats.org/officeDocument/2006/relationships/tags" Target="../tags/tag4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16.xml" /><Relationship Id="rId3" Type="http://schemas.openxmlformats.org/officeDocument/2006/relationships/tags" Target="../tags/tag417.xml" /><Relationship Id="rId4" Type="http://schemas.openxmlformats.org/officeDocument/2006/relationships/image" Target="../media/image13.jpeg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tags" Target="../tags/tag4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1.xml" /><Relationship Id="rId3" Type="http://schemas.openxmlformats.org/officeDocument/2006/relationships/image" Target="../media/image14.jpeg" /><Relationship Id="rId4" Type="http://schemas.openxmlformats.org/officeDocument/2006/relationships/tags" Target="../tags/tag422.xml" /><Relationship Id="rId5" Type="http://schemas.openxmlformats.org/officeDocument/2006/relationships/hyperlink" Target="http://news.tom.com/2007-06-15/OI27/31941048.html" TargetMode="External" /><Relationship Id="rId6" Type="http://schemas.openxmlformats.org/officeDocument/2006/relationships/tags" Target="../tags/tag423.xml" /><Relationship Id="rId7" Type="http://schemas.openxmlformats.org/officeDocument/2006/relationships/image" Target="../media/image15.jpeg" /><Relationship Id="rId8" Type="http://schemas.openxmlformats.org/officeDocument/2006/relationships/tags" Target="../tags/tag4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25.xml" /><Relationship Id="rId3" Type="http://schemas.openxmlformats.org/officeDocument/2006/relationships/image" Target="../media/image16.jpeg" /><Relationship Id="rId4" Type="http://schemas.openxmlformats.org/officeDocument/2006/relationships/tags" Target="../tags/tag426.xml" /><Relationship Id="rId5" Type="http://schemas.openxmlformats.org/officeDocument/2006/relationships/tags" Target="../tags/tag42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28.xml" /><Relationship Id="rId3" Type="http://schemas.openxmlformats.org/officeDocument/2006/relationships/image" Target="../media/image17.jpeg" /><Relationship Id="rId4" Type="http://schemas.openxmlformats.org/officeDocument/2006/relationships/tags" Target="../tags/tag429.xml" /><Relationship Id="rId5" Type="http://schemas.openxmlformats.org/officeDocument/2006/relationships/tags" Target="../tags/tag43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31.xml" /><Relationship Id="rId3" Type="http://schemas.openxmlformats.org/officeDocument/2006/relationships/image" Target="../media/image18.jpeg" /><Relationship Id="rId4" Type="http://schemas.openxmlformats.org/officeDocument/2006/relationships/tags" Target="../tags/tag432.xml" /><Relationship Id="rId5" Type="http://schemas.openxmlformats.org/officeDocument/2006/relationships/tags" Target="../tags/tag43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image" Target="../media/image19.png" /><Relationship Id="rId5" Type="http://schemas.openxmlformats.org/officeDocument/2006/relationships/tags" Target="../tags/tag43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4.xml" /><Relationship Id="rId3" Type="http://schemas.openxmlformats.org/officeDocument/2006/relationships/tags" Target="../tags/tag44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6.xml" /><Relationship Id="rId3" Type="http://schemas.openxmlformats.org/officeDocument/2006/relationships/tags" Target="../tags/tag44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56.xml" /><Relationship Id="rId11" Type="http://schemas.openxmlformats.org/officeDocument/2006/relationships/tags" Target="../tags/tag457.xml" /><Relationship Id="rId2" Type="http://schemas.openxmlformats.org/officeDocument/2006/relationships/tags" Target="../tags/tag44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tags" Target="../tags/tag453.xml" /><Relationship Id="rId8" Type="http://schemas.openxmlformats.org/officeDocument/2006/relationships/tags" Target="../tags/tag454.xml" /><Relationship Id="rId9" Type="http://schemas.openxmlformats.org/officeDocument/2006/relationships/tags" Target="../tags/tag45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58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tags" Target="../tags/tag463.xml" /><Relationship Id="rId8" Type="http://schemas.openxmlformats.org/officeDocument/2006/relationships/tags" Target="../tags/tag464.xml" /><Relationship Id="rId9" Type="http://schemas.openxmlformats.org/officeDocument/2006/relationships/tags" Target="../tags/tag46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6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1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1.png" /><Relationship Id="rId11" Type="http://schemas.openxmlformats.org/officeDocument/2006/relationships/tags" Target="../tags/tag489.xml" /><Relationship Id="rId12" Type="http://schemas.openxmlformats.org/officeDocument/2006/relationships/image" Target="../media/image22.png" /><Relationship Id="rId13" Type="http://schemas.openxmlformats.org/officeDocument/2006/relationships/tags" Target="../tags/tag490.xml" /><Relationship Id="rId14" Type="http://schemas.openxmlformats.org/officeDocument/2006/relationships/tags" Target="../tags/tag491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image" Target="../media/image20.png" /><Relationship Id="rId9" Type="http://schemas.openxmlformats.org/officeDocument/2006/relationships/tags" Target="../tags/tag48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492.xml" /><Relationship Id="rId3" Type="http://schemas.openxmlformats.org/officeDocument/2006/relationships/image" Target="../media/image23.jpeg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tags" Target="../tags/tag49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image" Target="../media/image24.png" /><Relationship Id="rId6" Type="http://schemas.openxmlformats.org/officeDocument/2006/relationships/tags" Target="../tags/tag500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501.xml" /><Relationship Id="rId3" Type="http://schemas.openxmlformats.org/officeDocument/2006/relationships/tags" Target="../tags/tag502.xml" /><Relationship Id="rId4" Type="http://schemas.openxmlformats.org/officeDocument/2006/relationships/image" Target="../media/image25.gif" /><Relationship Id="rId5" Type="http://schemas.openxmlformats.org/officeDocument/2006/relationships/tags" Target="../tags/tag50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50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image" Target="../media/image26.jpeg" /><Relationship Id="rId6" Type="http://schemas.openxmlformats.org/officeDocument/2006/relationships/tags" Target="../tags/tag507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image" Target="../media/image27.gif" /><Relationship Id="rId5" Type="http://schemas.openxmlformats.org/officeDocument/2006/relationships/tags" Target="../tags/tag510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image" Target="../media/image28.png" /><Relationship Id="rId6" Type="http://schemas.openxmlformats.org/officeDocument/2006/relationships/tags" Target="../tags/tag514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image" Target="../media/image29.png" /><Relationship Id="rId5" Type="http://schemas.openxmlformats.org/officeDocument/2006/relationships/tags" Target="../tags/tag517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18.xml" /><Relationship Id="rId3" Type="http://schemas.openxmlformats.org/officeDocument/2006/relationships/tags" Target="../tags/tag519.xml" /><Relationship Id="rId4" Type="http://schemas.openxmlformats.org/officeDocument/2006/relationships/hyperlink" Target="https://d.book118.com/3050003313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8560" y="66818"/>
            <a:ext cx="11937969" cy="6509878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3584271" y="574482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9" name="矩形 18"/>
          <p:cNvSpPr/>
          <p:nvPr>
            <p:custDataLst>
              <p:tags r:id="rId3"/>
            </p:custDataLst>
          </p:nvPr>
        </p:nvSpPr>
        <p:spPr>
          <a:xfrm>
            <a:off x="3223319" y="5063774"/>
            <a:ext cx="735006" cy="363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</a:t>
            </a: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</a:t>
            </a: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      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           </a:t>
            </a:r>
            <a:endParaRPr lang="en-US" altLang="zh-CN" sz="100" smtClean="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 </a:t>
            </a:r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                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</a:t>
            </a:r>
          </a:p>
          <a:p>
            <a:r>
              <a:rPr lang="en-US" altLang="zh-CN" sz="100" smtClean="0">
                <a:solidFill>
                  <a:srgbClr val="EEECE1">
                    <a:lumMod val="25000"/>
                  </a:srgbClr>
                </a:solidFill>
              </a:rPr>
              <a:t>          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endParaRPr lang="zh-CN" altLang="en-US" sz="100">
              <a:solidFill>
                <a:srgbClr val="EEECE1">
                  <a:lumMod val="25000"/>
                </a:srgbClr>
              </a:solidFill>
            </a:endParaRPr>
          </a:p>
        </p:txBody>
      </p:sp>
      <p:grpSp>
        <p:nvGrpSpPr>
          <p:cNvPr id="2" name="组合 1"/>
          <p:cNvGrpSpPr/>
          <p:nvPr>
            <p:custDataLst>
              <p:tags r:id="rId4"/>
            </p:custDataLst>
          </p:nvPr>
        </p:nvGrpSpPr>
        <p:grpSpPr>
          <a:xfrm>
            <a:off x="841358" y="464480"/>
            <a:ext cx="287168" cy="564164"/>
            <a:chOff x="1055688" y="586721"/>
            <a:chExt cx="287176" cy="564180"/>
          </a:xfrm>
        </p:grpSpPr>
        <p:sp>
          <p:nvSpPr>
            <p:cNvPr id="3" name="等腰三角形 2"/>
            <p:cNvSpPr/>
            <p:nvPr>
              <p:custDataLst>
                <p:tags r:id="rId5"/>
              </p:custDataLst>
            </p:nvPr>
          </p:nvSpPr>
          <p:spPr>
            <a:xfrm rot="5400000">
              <a:off x="894565" y="757369"/>
              <a:ext cx="554655" cy="232409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等腰三角形 3"/>
            <p:cNvSpPr/>
            <p:nvPr>
              <p:custDataLst>
                <p:tags r:id="rId6"/>
              </p:custDataLst>
            </p:nvPr>
          </p:nvSpPr>
          <p:spPr>
            <a:xfrm rot="5400000">
              <a:off x="949332" y="747844"/>
              <a:ext cx="554655" cy="232409"/>
            </a:xfrm>
            <a:prstGeom prst="triangle">
              <a:avLst/>
            </a:prstGeom>
            <a:solidFill>
              <a:srgbClr val="424242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283335" y="461010"/>
            <a:ext cx="2400300" cy="5702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05" b="1">
                <a:solidFill>
                  <a:schemeClr val="accent1"/>
                </a:solidFill>
                <a:latin typeface="Times New Roman" panose="02020603050405020304" pitchFamily="18" charset="0"/>
                <a:ea typeface="华文中宋" panose="02010600040101010101" charset="-122"/>
              </a:rPr>
              <a:t>作者介绍</a:t>
            </a:r>
          </a:p>
        </p:txBody>
      </p:sp>
      <p:sp>
        <p:nvSpPr>
          <p:cNvPr id="15" name="矩形 14" hidden="1"/>
          <p:cNvSpPr/>
          <p:nvPr>
            <p:custDataLst>
              <p:tags r:id="rId8"/>
            </p:custDataLst>
          </p:nvPr>
        </p:nvSpPr>
        <p:spPr>
          <a:xfrm>
            <a:off x="747" y="0"/>
            <a:ext cx="12191671" cy="6857815"/>
          </a:xfrm>
          <a:prstGeom prst="rect">
            <a:avLst/>
          </a:prstGeom>
          <a:ln w="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Shape 22"/>
          <p:cNvSpPr/>
          <p:nvPr>
            <p:custDataLst>
              <p:tags r:id="rId9"/>
            </p:custDataLst>
          </p:nvPr>
        </p:nvSpPr>
        <p:spPr>
          <a:xfrm rot="8100000">
            <a:off x="4845797" y="871973"/>
            <a:ext cx="356944" cy="356390"/>
          </a:xfrm>
          <a:prstGeom prst="teardrop">
            <a:avLst/>
          </a:prstGeom>
          <a:solidFill>
            <a:schemeClr val="accent1"/>
          </a:solidFill>
          <a:ln w="9525">
            <a:noFill/>
            <a:miter lim="400000"/>
          </a:ln>
        </p:spPr>
        <p:txBody>
          <a:bodyPr lIns="45717" rIns="4571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sz="2115" b="1">
              <a:solidFill>
                <a:schemeClr val="bg1"/>
              </a:solidFill>
              <a:latin typeface="Times New Roman" panose="02020603050405020304" pitchFamily="18" charset="0"/>
              <a:ea typeface="华文中宋" panose="02010600040101010101" charset="-122"/>
              <a:cs typeface="Times New Roman" panose="02020603050405020304" pitchFamily="18" charset="0"/>
            </a:endParaRPr>
          </a:p>
        </p:txBody>
      </p:sp>
      <p:sp>
        <p:nvSpPr>
          <p:cNvPr id="30" name="文本框 29"/>
          <p:cNvSpPr txBox="1"/>
          <p:nvPr>
            <p:custDataLst>
              <p:tags r:id="rId10"/>
            </p:custDataLst>
          </p:nvPr>
        </p:nvSpPr>
        <p:spPr>
          <a:xfrm>
            <a:off x="5337175" y="114935"/>
            <a:ext cx="6518910" cy="181483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夏衍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(1900-1995)原名沈乃熙,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现代著名剧作家</a:t>
            </a:r>
            <a:r>
              <a:rPr lang="zh-CN" altLang="en-US" sz="28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。早年参加五四运动，从学校毕业后留学日本，并接触日本共产党,参加日本工人运动和左翼文化运动</a:t>
            </a:r>
            <a:endParaRPr lang="zh-CN" altLang="en-US" sz="2800" b="1" kern="10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1"/>
            </p:custDataLst>
          </p:nvPr>
        </p:nvSpPr>
        <p:spPr>
          <a:xfrm>
            <a:off x="4952137" y="896285"/>
            <a:ext cx="134620" cy="32512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15" b="1">
                <a:solidFill>
                  <a:schemeClr val="bg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45" name="Shape 22"/>
          <p:cNvSpPr/>
          <p:nvPr>
            <p:custDataLst>
              <p:tags r:id="rId12"/>
            </p:custDataLst>
          </p:nvPr>
        </p:nvSpPr>
        <p:spPr>
          <a:xfrm rot="8100000">
            <a:off x="4845797" y="2852652"/>
            <a:ext cx="356944" cy="356390"/>
          </a:xfrm>
          <a:prstGeom prst="teardrop">
            <a:avLst/>
          </a:prstGeom>
          <a:solidFill>
            <a:schemeClr val="accent1"/>
          </a:solidFill>
          <a:ln w="9525">
            <a:noFill/>
            <a:miter lim="400000"/>
          </a:ln>
        </p:spPr>
        <p:txBody>
          <a:bodyPr lIns="45717" rIns="4571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sz="2115" b="1">
              <a:solidFill>
                <a:schemeClr val="bg1"/>
              </a:solidFill>
              <a:latin typeface="Times New Roman" panose="02020603050405020304" pitchFamily="18" charset="0"/>
              <a:ea typeface="华文中宋" panose="02010600040101010101" charset="-122"/>
              <a:cs typeface="Times New Roman" panose="02020603050405020304" pitchFamily="18" charset="0"/>
            </a:endParaRPr>
          </a:p>
        </p:txBody>
      </p:sp>
      <p:sp>
        <p:nvSpPr>
          <p:cNvPr id="47" name="文本框 46"/>
          <p:cNvSpPr txBox="1"/>
          <p:nvPr>
            <p:custDataLst>
              <p:tags r:id="rId13"/>
            </p:custDataLst>
          </p:nvPr>
        </p:nvSpPr>
        <p:spPr>
          <a:xfrm>
            <a:off x="5339080" y="2192655"/>
            <a:ext cx="6517005" cy="184785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54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1927年回国,同年加入中国共产党。1929年同鲁迅等人筹建中国左翼作家联盟</a:t>
            </a:r>
            <a:r>
              <a:rPr lang="zh-CN" altLang="en-US" sz="254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,后发起</a:t>
            </a:r>
            <a:r>
              <a:rPr lang="zh-CN" altLang="en-US" sz="254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组织中国左翼戏剧家联盟</a:t>
            </a:r>
            <a:r>
              <a:rPr lang="zh-CN" altLang="en-US" sz="254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。先后任《救亡日报》总编辑、重庆《新华日报》代总编辑等。为中国戏剧、电影事业做出重要贡献</a:t>
            </a:r>
            <a:endParaRPr lang="zh-CN" altLang="en-US" sz="2540" b="1" kern="10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文本框 47"/>
          <p:cNvSpPr txBox="1"/>
          <p:nvPr>
            <p:custDataLst>
              <p:tags r:id="rId14"/>
            </p:custDataLst>
          </p:nvPr>
        </p:nvSpPr>
        <p:spPr>
          <a:xfrm>
            <a:off x="4952137" y="2876963"/>
            <a:ext cx="134620" cy="32512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15" b="1">
                <a:solidFill>
                  <a:schemeClr val="bg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50" name="Shape 22"/>
          <p:cNvSpPr/>
          <p:nvPr>
            <p:custDataLst>
              <p:tags r:id="rId15"/>
            </p:custDataLst>
          </p:nvPr>
        </p:nvSpPr>
        <p:spPr>
          <a:xfrm rot="8100000">
            <a:off x="4845797" y="4774194"/>
            <a:ext cx="356944" cy="356390"/>
          </a:xfrm>
          <a:prstGeom prst="teardrop">
            <a:avLst/>
          </a:prstGeom>
          <a:solidFill>
            <a:schemeClr val="accent1"/>
          </a:solidFill>
          <a:ln w="9525">
            <a:noFill/>
            <a:miter lim="400000"/>
          </a:ln>
        </p:spPr>
        <p:txBody>
          <a:bodyPr lIns="45717" rIns="45717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sz="2115" b="1">
              <a:solidFill>
                <a:schemeClr val="bg1"/>
              </a:solidFill>
              <a:latin typeface="Times New Roman" panose="02020603050405020304" pitchFamily="18" charset="0"/>
              <a:ea typeface="华文中宋" panose="02010600040101010101" charset="-122"/>
              <a:cs typeface="Times New Roman" panose="02020603050405020304" pitchFamily="18" charset="0"/>
            </a:endParaRPr>
          </a:p>
        </p:txBody>
      </p:sp>
      <p:sp>
        <p:nvSpPr>
          <p:cNvPr id="51" name="Rectangle 7"/>
          <p:cNvSpPr/>
          <p:nvPr>
            <p:custDataLst>
              <p:tags r:id="rId16"/>
            </p:custDataLst>
          </p:nvPr>
        </p:nvSpPr>
        <p:spPr>
          <a:xfrm>
            <a:off x="5523778" y="4600811"/>
            <a:ext cx="3278154" cy="462963"/>
          </a:xfrm>
          <a:prstGeom prst="rect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37" tIns="45718" rIns="91437" bIns="45718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2" name="文本框 51"/>
          <p:cNvSpPr txBox="1"/>
          <p:nvPr>
            <p:custDataLst>
              <p:tags r:id="rId17"/>
            </p:custDataLst>
          </p:nvPr>
        </p:nvSpPr>
        <p:spPr>
          <a:xfrm>
            <a:off x="5339080" y="4330065"/>
            <a:ext cx="6517005" cy="126238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4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著有报告文学《包身工》剧本《赛金花》《上海屋檐下》《法西斯细菌》等,据同名小说改编的电影剧本《林家铺子》《祝福》等</a:t>
            </a:r>
            <a:endParaRPr lang="zh-CN" altLang="en-US" sz="2540" b="1" kern="100">
              <a:solidFill>
                <a:schemeClr val="accent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8"/>
            </p:custDataLst>
          </p:nvPr>
        </p:nvSpPr>
        <p:spPr>
          <a:xfrm>
            <a:off x="4952137" y="4798505"/>
            <a:ext cx="134620" cy="325120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15" b="1">
                <a:solidFill>
                  <a:schemeClr val="bg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3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233" y="1290010"/>
            <a:ext cx="4008647" cy="5112247"/>
          </a:xfrm>
          <a:prstGeom prst="rect">
            <a:avLst/>
          </a:prstGeom>
        </p:spPr>
      </p:pic>
      <p:sp>
        <p:nvSpPr>
          <p:cNvPr id="100" name="文本框 99"/>
          <p:cNvSpPr txBox="1"/>
          <p:nvPr>
            <p:custDataLst>
              <p:tags r:id="rId21"/>
            </p:custDataLst>
          </p:nvPr>
        </p:nvSpPr>
        <p:spPr>
          <a:xfrm>
            <a:off x="4336283" y="5788039"/>
            <a:ext cx="7855283" cy="514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/>
            <a:r>
              <a:rPr lang="zh-CN" sz="2750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“夏衍”这一笔名从发表《包身工》起使用的。</a:t>
            </a:r>
            <a:endParaRPr lang="zh-CN" altLang="en-US" sz="2750" b="1">
              <a:solidFill>
                <a:srgbClr val="FF0000"/>
              </a:solidFill>
              <a:latin typeface="Times New Roman" panose="02020603050405020304" pitchFamily="18" charset="0"/>
              <a:ea typeface="华文中宋" panose="0201060004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47" grpId="0"/>
      <p:bldP spid="52" grpId="0"/>
      <p:bldP spid="10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49580" y="736600"/>
            <a:ext cx="11402695" cy="2418080"/>
          </a:xfr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>
            <a:normAutofit fontScale="90000"/>
          </a:bodyPr>
          <a:lstStyle/>
          <a:p>
            <a:pPr fontAlgn="auto">
              <a:lnSpc>
                <a:spcPct val="120000"/>
              </a:lnSpc>
            </a:pPr>
            <a:r>
              <a:rPr lang="en-US" altLang="zh-CN" sz="3530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  <a:sym typeface="+mn-ea"/>
              </a:rPr>
              <a:t>        </a:t>
            </a:r>
            <a:r>
              <a:rPr lang="zh-CN" altLang="en-US" sz="353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报告文学</a:t>
            </a:r>
            <a:r>
              <a:rPr lang="zh-CN" altLang="en-US" sz="3530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  <a:sym typeface="+mn-ea"/>
              </a:rPr>
              <a:t>是文艺通讯、特写、速写等的总称。它是一种直接取材于现实生活中有典型意义的真人真事，经过适当的艺术加工，迅速地反映现实生活的文学品种。报告文学被誉为文学创作中的“</a:t>
            </a:r>
            <a:r>
              <a:rPr lang="zh-CN" altLang="en-US" sz="3530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  <a:sym typeface="+mn-ea"/>
              </a:rPr>
              <a:t>轻骑兵</a:t>
            </a:r>
            <a:r>
              <a:rPr lang="zh-CN" altLang="en-US" sz="3530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  <a:sym typeface="+mn-ea"/>
              </a:rPr>
              <a:t>”。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450293" y="3316529"/>
            <a:ext cx="11402223" cy="3422616"/>
          </a:xfr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>
            <a:normAutofit/>
          </a:bodyPr>
          <a:lstStyle/>
          <a:p>
            <a:pPr marL="0" indent="0" fontAlgn="auto">
              <a:lnSpc>
                <a:spcPct val="110000"/>
              </a:lnSpc>
              <a:buNone/>
            </a:pPr>
            <a:r>
              <a:rPr lang="en-US" altLang="zh-CN" sz="3175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        </a:t>
            </a:r>
            <a:r>
              <a:rPr lang="zh-CN" altLang="en-US" sz="317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新闻性</a:t>
            </a:r>
            <a:r>
              <a:rPr lang="zh-CN" altLang="en-US" sz="3175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“报告”意味着报告文学所反映的人物事件,必须是现实生活中真实存在的、具有新闻报道价值的</a:t>
            </a:r>
            <a:r>
              <a:rPr lang="zh-CN" altLang="en-US" sz="3175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真人真事</a:t>
            </a:r>
            <a:r>
              <a:rPr lang="zh-CN" altLang="en-US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,并且要具有一定时效性。</a:t>
            </a:r>
          </a:p>
          <a:p>
            <a:pPr marL="0" indent="0" fontAlgn="auto">
              <a:lnSpc>
                <a:spcPct val="110000"/>
              </a:lnSpc>
              <a:buNone/>
            </a:pPr>
            <a:r>
              <a:rPr lang="en-US" altLang="zh-CN" sz="3175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        </a:t>
            </a:r>
            <a:r>
              <a:rPr lang="zh-CN" altLang="en-US" sz="317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文学性</a:t>
            </a:r>
            <a:r>
              <a:rPr lang="zh-CN" altLang="en-US" sz="3175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Times New Roman" panose="02020603050405020304" pitchFamily="18" charset="0"/>
              </a:rPr>
              <a:t>：</a:t>
            </a:r>
            <a:r>
              <a:rPr lang="en-US" altLang="zh-CN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“</a:t>
            </a:r>
            <a:r>
              <a:rPr lang="zh-CN" altLang="en-US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文学</a:t>
            </a:r>
            <a:r>
              <a:rPr lang="en-US" altLang="zh-CN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”</a:t>
            </a:r>
            <a:r>
              <a:rPr lang="zh-CN" altLang="en-US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意味着报告文学在忠实于真实的前提下,可以运用</a:t>
            </a:r>
            <a:r>
              <a:rPr lang="zh-CN" altLang="en-US" sz="3175" b="1">
                <a:solidFill>
                  <a:srgbClr val="FF0000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文学的艺术手法</a:t>
            </a:r>
            <a:r>
              <a:rPr lang="zh-CN" altLang="en-US" sz="3175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来增强文章的可读性,文学性是报告文学有别于般的新闻报道的突出特点。</a:t>
            </a: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130175" y="72390"/>
            <a:ext cx="2400300" cy="5702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05" b="1">
                <a:solidFill>
                  <a:schemeClr val="accent1"/>
                </a:solidFill>
                <a:latin typeface="Times New Roman" panose="02020603050405020304" pitchFamily="18" charset="0"/>
                <a:ea typeface="华文中宋" panose="02010600040101010101" charset="-122"/>
              </a:rPr>
              <a:t>常识了解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866" name="TextBox 2"/>
          <p:cNvSpPr/>
          <p:nvPr>
            <p:custDataLst>
              <p:tags r:id="rId3"/>
            </p:custDataLst>
          </p:nvPr>
        </p:nvSpPr>
        <p:spPr>
          <a:xfrm>
            <a:off x="431800" y="1031240"/>
            <a:ext cx="11343640" cy="2286101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Wingdings" panose="05000000000000000000" pitchFamily="2" charset="2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惩戒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(c</a:t>
            </a:r>
            <a:endParaRPr lang="zh-CN" altLang="en-US" sz="2800" b="1">
              <a:ea typeface="楷体" panose="02010609060101010101" charset="-122"/>
              <a:cs typeface="+mn-lt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水门汀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</a:t>
            </a:r>
            <a:endParaRPr lang="en-US" altLang="zh-CN" sz="2800" b="1">
              <a:solidFill>
                <a:srgbClr val="FF0000"/>
              </a:solidFill>
              <a:ea typeface="楷体" panose="02010609060101010101" charset="-122"/>
              <a:cs typeface="+mn-lt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舀水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(yǎo)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 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执拗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(ni</a:t>
            </a:r>
            <a:r>
              <a:rPr lang="en-US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ù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)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 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    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吆喝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(yāo  </a:t>
            </a:r>
            <a:endParaRPr lang="zh-CN" altLang="en-US" sz="2800" b="1">
              <a:solidFill>
                <a:srgbClr val="FF0000"/>
              </a:solidFill>
              <a:ea typeface="楷体" panose="02010609060101010101" charset="-122"/>
              <a:cs typeface="+mn-lt"/>
            </a:endParaRPr>
          </a:p>
          <a:p>
            <a:pPr>
              <a:lnSpc>
                <a:spcPct val="130000"/>
              </a:lnSpc>
              <a:buFont typeface="Wingdings" panose="05000000000000000000" pitchFamily="2" charset="2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轧票处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(gá)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  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木栅子</a:t>
            </a:r>
            <a:r>
              <a:rPr lang="en-US" altLang="zh-CN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(z</a:t>
            </a:r>
            <a:endParaRPr lang="en-US" altLang="zh-CN" sz="2800" b="1">
              <a:solidFill>
                <a:srgbClr val="FF0000"/>
              </a:solidFill>
              <a:ea typeface="楷体" panose="02010609060101010101" charset="-122"/>
              <a:cs typeface="+mn-lt"/>
            </a:endParaRPr>
          </a:p>
        </p:txBody>
      </p:sp>
      <p:sp>
        <p:nvSpPr>
          <p:cNvPr id="37890" name="TextBox 2"/>
          <p:cNvSpPr/>
          <p:nvPr>
            <p:custDataLst>
              <p:tags r:id="rId4"/>
            </p:custDataLst>
          </p:nvPr>
        </p:nvSpPr>
        <p:spPr>
          <a:xfrm>
            <a:off x="417195" y="3700780"/>
            <a:ext cx="11357610" cy="2292382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algn="l">
              <a:lnSpc>
                <a:spcPct val="130000"/>
              </a:lnSpc>
              <a:buSzPct val="70000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露骨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(lù)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</a:t>
            </a:r>
            <a:r>
              <a:rPr lang="en-US" altLang="zh-CN" sz="2800" b="1">
                <a:ea typeface="楷体" panose="02010609060101010101" charset="-122"/>
                <a:cs typeface="+mn-lt"/>
              </a:rPr>
              <a:t>        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搽粉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(c</a:t>
            </a:r>
            <a:endParaRPr lang="zh-CN" altLang="en-US" sz="2800" b="1">
              <a:ea typeface="楷体" panose="02010609060101010101" charset="-122"/>
              <a:cs typeface="+mn-lt"/>
            </a:endParaRPr>
          </a:p>
          <a:p>
            <a:pPr marL="342900" algn="l">
              <a:lnSpc>
                <a:spcPct val="130000"/>
              </a:lnSpc>
              <a:buSzPct val="70000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轧坏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 (yà)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</a:t>
            </a:r>
            <a:r>
              <a:rPr lang="en-US" altLang="zh-CN" sz="2800" b="1">
                <a:ea typeface="楷体" panose="02010609060101010101" charset="-122"/>
                <a:cs typeface="+mn-lt"/>
              </a:rPr>
              <a:t>       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皮辊 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(gǔn)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     </a:t>
            </a:r>
            <a:r>
              <a:rPr lang="en-US" altLang="zh-CN" sz="2800" b="1">
                <a:ea typeface="楷体" panose="02010609060101010101" charset="-122"/>
                <a:cs typeface="+mn-lt"/>
              </a:rPr>
              <a:t>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欺侮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(qī wǔ)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 </a:t>
            </a:r>
            <a:r>
              <a:rPr lang="en-US" altLang="zh-CN" sz="2800" b="1">
                <a:ea typeface="楷体" panose="02010609060101010101" charset="-122"/>
                <a:cs typeface="+mn-lt"/>
              </a:rPr>
              <a:t>      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谄媚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(c</a:t>
            </a:r>
            <a:endParaRPr lang="zh-CN" altLang="en-US" sz="2800" b="1">
              <a:ea typeface="楷体" panose="02010609060101010101" charset="-122"/>
              <a:cs typeface="+mn-lt"/>
            </a:endParaRPr>
          </a:p>
          <a:p>
            <a:pPr marL="342900" algn="l">
              <a:lnSpc>
                <a:spcPct val="130000"/>
              </a:lnSpc>
              <a:buSzPct val="70000"/>
            </a:pPr>
            <a:r>
              <a:rPr lang="zh-CN" altLang="en-US" sz="2800" b="1">
                <a:ea typeface="楷体" panose="02010609060101010101" charset="-122"/>
                <a:cs typeface="+mn-lt"/>
              </a:rPr>
              <a:t>懒惰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(duò)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    </a:t>
            </a:r>
            <a:r>
              <a:rPr lang="en-US" altLang="zh-CN" sz="2800" b="1">
                <a:ea typeface="楷体" panose="02010609060101010101" charset="-122"/>
                <a:cs typeface="+mn-lt"/>
              </a:rPr>
              <a:t>   </a:t>
            </a:r>
            <a:r>
              <a:rPr lang="zh-CN" altLang="en-US" sz="2800" b="1">
                <a:ea typeface="楷体" panose="02010609060101010101" charset="-122"/>
                <a:cs typeface="+mn-lt"/>
              </a:rPr>
              <a:t>贿赂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</a:t>
            </a:r>
            <a:endParaRPr lang="zh-CN" altLang="en-US" sz="2800" b="1">
              <a:ea typeface="楷体" panose="02010609060101010101" charset="-122"/>
              <a:cs typeface="+mn-lt"/>
            </a:endParaRPr>
          </a:p>
          <a:p>
            <a:pPr marL="342900" algn="l">
              <a:lnSpc>
                <a:spcPct val="130000"/>
              </a:lnSpc>
            </a:pPr>
            <a:r>
              <a:rPr lang="zh-CN" altLang="en-US" sz="2800" b="1">
                <a:ea typeface="楷体" panose="02010609060101010101" charset="-122"/>
                <a:cs typeface="+mn-lt"/>
              </a:rPr>
              <a:t>横肉 </a:t>
            </a:r>
            <a:r>
              <a:rPr lang="zh-CN" altLang="en-US" sz="2800" b="1">
                <a:solidFill>
                  <a:srgbClr val="FF0000"/>
                </a:solidFill>
                <a:ea typeface="楷体" panose="02010609060101010101" charset="-122"/>
                <a:cs typeface="+mn-lt"/>
              </a:rPr>
              <a:t>(</a:t>
            </a:r>
            <a:endParaRPr lang="zh-CN" altLang="en-US" sz="2800" b="1">
              <a:solidFill>
                <a:srgbClr val="FF0000"/>
              </a:solidFill>
              <a:ea typeface="楷体" panose="02010609060101010101" charset="-122"/>
              <a:cs typeface="+mn-lt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295275" y="277495"/>
            <a:ext cx="1921510" cy="52197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预习检测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266700" y="292735"/>
            <a:ext cx="11658600" cy="92583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457155" y="450850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细读课文，以芦柴棒为例，制作包身工的身份卡片</a:t>
            </a:r>
          </a:p>
        </p:txBody>
      </p:sp>
      <p:graphicFrame>
        <p:nvGraphicFramePr>
          <p:cNvPr id="190466" name="表格 190465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612900"/>
          <a:ext cx="11657330" cy="4296414"/>
        </p:xfrm>
        <a:graphic>
          <a:graphicData uri="http://schemas.openxmlformats.org/drawingml/2006/table">
            <a:tbl>
              <a:tblPr/>
              <a:tblGrid>
                <a:gridCol w="11657330"/>
              </a:tblGrid>
              <a:tr h="51498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年龄：                  性别：        绰号：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420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</a:rPr>
                        <a:t>工作单位：</a:t>
                      </a:r>
                      <a:r>
                        <a:rPr lang="en-US" altLang="zh-CN" sz="2800" b="1">
                          <a:latin typeface="微软雅黑" panose="020b0503020204020204" charset="-122"/>
                          <a:ea typeface="微软雅黑"/>
                        </a:rPr>
                        <a:t>                                </a:t>
                      </a:r>
                      <a:r>
                        <a:rPr lang="zh-CN" altLang="en-US" sz="2800" b="1">
                          <a:latin typeface="微软雅黑" panose="020b0503020204020204" charset="-122"/>
                          <a:ea typeface="微软雅黑"/>
                        </a:rPr>
                        <a:t>工作时间：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47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</a:rPr>
                        <a:t>工作环境：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420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</a:rPr>
                        <a:t>居住条件：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484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</a:rPr>
                        <a:t>饮食条件：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3570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</a:rPr>
                        <a:t>劳动待遇：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475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20000"/>
                        </a:spcBef>
                        <a:buSzPct val="85000"/>
                        <a:buNone/>
                      </a:pPr>
                      <a:r>
                        <a:rPr lang="zh-CN" altLang="zh-CN" sz="2800" b="1">
                          <a:latin typeface="微软雅黑" panose="020b0503020204020204" charset="-122"/>
                          <a:ea typeface="微软雅黑"/>
                        </a:rPr>
                        <a:t>来历（身份）：</a:t>
                      </a:r>
                    </a:p>
                  </a:txBody>
                  <a:tcPr marL="121930" marR="121930" marT="60962" marB="60962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91519" name="Text Box 29"/>
          <p:cNvSpPr/>
          <p:nvPr>
            <p:custDataLst>
              <p:tags r:id="rId6"/>
            </p:custDataLst>
          </p:nvPr>
        </p:nvSpPr>
        <p:spPr>
          <a:xfrm>
            <a:off x="1431290" y="1612900"/>
            <a:ext cx="184848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十五六岁</a:t>
            </a:r>
          </a:p>
        </p:txBody>
      </p:sp>
      <p:sp>
        <p:nvSpPr>
          <p:cNvPr id="191520" name="Text Box 30"/>
          <p:cNvSpPr/>
          <p:nvPr>
            <p:custDataLst>
              <p:tags r:id="rId7"/>
            </p:custDataLst>
          </p:nvPr>
        </p:nvSpPr>
        <p:spPr>
          <a:xfrm>
            <a:off x="4417695" y="1612583"/>
            <a:ext cx="936625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女</a:t>
            </a:r>
          </a:p>
        </p:txBody>
      </p:sp>
      <p:sp>
        <p:nvSpPr>
          <p:cNvPr id="191514" name="Text Box 31"/>
          <p:cNvSpPr/>
          <p:nvPr>
            <p:custDataLst>
              <p:tags r:id="rId8"/>
            </p:custDataLst>
          </p:nvPr>
        </p:nvSpPr>
        <p:spPr>
          <a:xfrm>
            <a:off x="6491605" y="1612900"/>
            <a:ext cx="45275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芦柴棒、猪猡、娼妓等</a:t>
            </a:r>
          </a:p>
        </p:txBody>
      </p:sp>
      <p:sp>
        <p:nvSpPr>
          <p:cNvPr id="191521" name="Text Box 32"/>
          <p:cNvSpPr/>
          <p:nvPr>
            <p:custDataLst>
              <p:tags r:id="rId9"/>
            </p:custDataLst>
          </p:nvPr>
        </p:nvSpPr>
        <p:spPr>
          <a:xfrm>
            <a:off x="2246630" y="2242820"/>
            <a:ext cx="279971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上海东洋纱厂</a:t>
            </a:r>
          </a:p>
        </p:txBody>
      </p:sp>
      <p:sp>
        <p:nvSpPr>
          <p:cNvPr id="191522" name="Text Box 33"/>
          <p:cNvSpPr/>
          <p:nvPr>
            <p:custDataLst>
              <p:tags r:id="rId10"/>
            </p:custDataLst>
          </p:nvPr>
        </p:nvSpPr>
        <p:spPr>
          <a:xfrm>
            <a:off x="7251700" y="2217420"/>
            <a:ext cx="307721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12个小时以上</a:t>
            </a:r>
          </a:p>
        </p:txBody>
      </p:sp>
      <p:sp>
        <p:nvSpPr>
          <p:cNvPr id="191515" name="Text Box 34"/>
          <p:cNvSpPr/>
          <p:nvPr>
            <p:custDataLst>
              <p:tags r:id="rId11"/>
            </p:custDataLst>
          </p:nvPr>
        </p:nvSpPr>
        <p:spPr>
          <a:xfrm>
            <a:off x="2246630" y="2821940"/>
            <a:ext cx="71393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三大威胁（音响、尘埃、湿气）</a:t>
            </a:r>
          </a:p>
        </p:txBody>
      </p:sp>
      <p:sp>
        <p:nvSpPr>
          <p:cNvPr id="191516" name="Text Box 42"/>
          <p:cNvSpPr/>
          <p:nvPr>
            <p:custDataLst>
              <p:tags r:id="rId12"/>
            </p:custDataLst>
          </p:nvPr>
        </p:nvSpPr>
        <p:spPr>
          <a:xfrm>
            <a:off x="1702435" y="3482975"/>
            <a:ext cx="103670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ClrTx/>
              <a:buSzTx/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七尺阔，十二尺深，十六七个人挤，鸽子笼，汗臭、粪臭和湿气</a:t>
            </a:r>
          </a:p>
        </p:txBody>
      </p:sp>
      <p:sp>
        <p:nvSpPr>
          <p:cNvPr id="191517" name="Text Box 43"/>
          <p:cNvSpPr/>
          <p:nvPr>
            <p:custDataLst>
              <p:tags r:id="rId13"/>
            </p:custDataLst>
          </p:nvPr>
        </p:nvSpPr>
        <p:spPr>
          <a:xfrm>
            <a:off x="2205355" y="4081780"/>
            <a:ext cx="936117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两粥一饭（乡下喂猪的豆腐渣熬成的稀粥和烂菜叶）</a:t>
            </a:r>
          </a:p>
        </p:txBody>
      </p:sp>
      <p:sp>
        <p:nvSpPr>
          <p:cNvPr id="191518" name="Text Box 44"/>
          <p:cNvSpPr/>
          <p:nvPr>
            <p:custDataLst>
              <p:tags r:id="rId14"/>
            </p:custDataLst>
          </p:nvPr>
        </p:nvSpPr>
        <p:spPr>
          <a:xfrm>
            <a:off x="2205355" y="4720590"/>
            <a:ext cx="71799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每天三角八分（成年人的三分之一）</a:t>
            </a:r>
          </a:p>
        </p:txBody>
      </p:sp>
      <p:sp>
        <p:nvSpPr>
          <p:cNvPr id="2" name="文本框 5"/>
          <p:cNvSpPr/>
          <p:nvPr>
            <p:custDataLst>
              <p:tags r:id="rId15"/>
            </p:custDataLst>
          </p:nvPr>
        </p:nvSpPr>
        <p:spPr>
          <a:xfrm>
            <a:off x="3037523" y="5291455"/>
            <a:ext cx="263271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Wingdings" panose="05000000000000000000" pitchFamily="2" charset="2"/>
              </a:rPr>
              <a:t>贫苦农村少女</a:t>
            </a:r>
          </a:p>
        </p:txBody>
      </p:sp>
    </p:spTree>
    <p:custDataLst>
      <p:tags r:id="rId16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1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1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1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1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1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1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15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1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1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1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1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1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1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1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519" grpId="0"/>
      <p:bldP spid="191520" grpId="0"/>
      <p:bldP spid="191514" grpId="0"/>
      <p:bldP spid="191521" grpId="0"/>
      <p:bldP spid="191522" grpId="0"/>
      <p:bldP spid="191515" grpId="0"/>
      <p:bldP spid="191516" grpId="0"/>
      <p:bldP spid="191517" grpId="0"/>
      <p:bldP spid="191518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24794" y="1039620"/>
          <a:ext cx="11338560" cy="5507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0330"/>
                <a:gridCol w="1553210"/>
                <a:gridCol w="8415020"/>
              </a:tblGrid>
              <a:tr h="953135"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965" b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ea typeface="华文中宋" panose="02010600040101010101" charset="-122"/>
                          <a:cs typeface="黑体" panose="02010609060101010101" charset="-122"/>
                        </a:rPr>
                        <a:t>包身工作息时间</a:t>
                      </a:r>
                      <a:endParaRPr lang="en-US" altLang="en-US" sz="2965" b="1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华文中宋" panose="02010600040101010101" charset="-122"/>
                        <a:cs typeface="黑体" panose="02010609060101010101" charset="-122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965" b="1">
                          <a:solidFill>
                            <a:srgbClr val="002060"/>
                          </a:solidFill>
                          <a:effectLst/>
                          <a:latin typeface="Times New Roman" panose="02020603050405020304" pitchFamily="18" charset="0"/>
                          <a:ea typeface="华文中宋" panose="02010600040101010101" charset="-122"/>
                          <a:cs typeface="黑体" panose="02010609060101010101" charset="-122"/>
                        </a:rPr>
                        <a:t>包身工真实生活</a:t>
                      </a:r>
                      <a:endParaRPr lang="en-US" altLang="en-US" sz="2965" b="1">
                        <a:solidFill>
                          <a:srgbClr val="002060"/>
                        </a:solidFill>
                        <a:effectLst/>
                        <a:latin typeface="Times New Roman" panose="02020603050405020304" pitchFamily="18" charset="0"/>
                        <a:ea typeface="华文中宋" panose="02010600040101010101" charset="-122"/>
                        <a:cs typeface="黑体" panose="02010609060101010101" charset="-122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6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楷体" panose="02010609060101010101" charset="-122"/>
                      </a:endParaRPr>
                    </a:p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楷体" panose="02010609060101010101" charset="-122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54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楷体" panose="02010609060101010101" charset="-122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9791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indent="0" algn="ctr">
                        <a:buNone/>
                      </a:pPr>
                      <a:r>
                        <a:rPr lang="en-US" sz="2965" b="1"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80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楷体" panose="02010609060101010101" charset="-122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71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965" b="1"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965" b="1"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965" b="1"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78" marR="68578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标题 1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409575" y="239395"/>
            <a:ext cx="11353800" cy="636270"/>
          </a:xfrm>
        </p:spPr>
        <p:txBody>
          <a:bodyPr/>
          <a:lstStyle>
            <a:defPPr>
              <a:defRPr lang="zh-CN"/>
            </a:defPPr>
            <a:lvl1pPr marL="0" algn="l" defTabSz="86423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155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华文中宋" panose="02010600040101010101" charset="-122"/>
                <a:cs typeface="黑体" panose="02010609060101010101" charset="-122"/>
              </a:rPr>
              <a:t>通过《包身工一天作息时间表》了解包身工的真实生活。</a:t>
            </a: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3363552" y="5512609"/>
            <a:ext cx="8400294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做工:</a:t>
            </a:r>
            <a:r>
              <a:rPr 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在“三大威胁”(音响、尘埃、湿气)和“三大危险”(殴打、罚工钱、停生意)下工作。</a:t>
            </a:r>
            <a:endParaRPr lang="en-US" altLang="en-US" sz="2800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3363552" y="4637634"/>
            <a:ext cx="8399622" cy="865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90000"/>
              </a:lnSpc>
              <a:buNone/>
            </a:pPr>
            <a:r>
              <a:rPr 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行:</a:t>
            </a:r>
            <a:r>
              <a:rPr 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没有自由,在严密监视下往来于工房与工厂之间,两点一线。</a:t>
            </a:r>
            <a:endParaRPr lang="en-US" altLang="en-US" sz="2800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3363552" y="3549628"/>
            <a:ext cx="8399622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住: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七尺阔，十二尺深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sz="24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面积约9.32平方</a:t>
            </a:r>
            <a:r>
              <a:rPr lang="zh-CN" altLang="en-US" sz="24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）</a:t>
            </a:r>
            <a:r>
              <a:rPr 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,要容十六七个人,吃喝拉撒睡,人均居住面积不到0.6平方</a:t>
            </a:r>
            <a:endParaRPr lang="en-US" altLang="en-US" sz="2800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3363552" y="2985128"/>
            <a:ext cx="791778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食:</a:t>
            </a:r>
            <a:r>
              <a:rPr 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两粥一饭,早晚吃粥,没有粥菜,中午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干</a:t>
            </a:r>
            <a:r>
              <a:rPr 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饭</a:t>
            </a:r>
            <a:endParaRPr lang="en-US" altLang="en-US" sz="2800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3363552" y="1984485"/>
            <a:ext cx="8399622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800" b="1"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衣:</a:t>
            </a:r>
            <a:r>
              <a:rPr 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褪色或油脏了的短表、短移,下面是玄色或者条纹的裤子,破脏的粗布鞋。</a:t>
            </a:r>
            <a:endParaRPr lang="en-US" altLang="en-US" sz="2800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1915342" y="2212301"/>
            <a:ext cx="1359504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楷体" panose="02010609060101010101" charset="-122"/>
                <a:sym typeface="+mn-ea"/>
              </a:rPr>
              <a:t>起床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楷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483932" y="2242542"/>
            <a:ext cx="1357488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4：15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601536" y="2982440"/>
            <a:ext cx="1518101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4：30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721156" y="3807685"/>
            <a:ext cx="1569847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5:00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438906" y="4819081"/>
            <a:ext cx="2056392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17：00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2098675" y="3009900"/>
            <a:ext cx="1175385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楷体" panose="02010609060101010101" charset="-122"/>
                <a:sym typeface="+mn-ea"/>
              </a:rPr>
              <a:t>早餐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楷体" panose="02010609060101010101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2120309" y="3791557"/>
            <a:ext cx="1555734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上工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2113280" y="4819015"/>
            <a:ext cx="1250950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buNone/>
            </a:pPr>
            <a:r>
              <a:rPr lang="en-US" sz="2965" b="1">
                <a:latin typeface="Times New Roman" panose="02020603050405020304" pitchFamily="18" charset="0"/>
                <a:ea typeface="黑体" panose="02010609060101010101" charset="-122"/>
                <a:cs typeface="楷体" panose="02010609060101010101" charset="-122"/>
                <a:sym typeface="+mn-ea"/>
              </a:rPr>
              <a:t>放工</a:t>
            </a:r>
            <a:endParaRPr lang="en-US" altLang="en-US" sz="2965" b="1">
              <a:latin typeface="Times New Roman" panose="02020603050405020304" pitchFamily="18" charset="0"/>
              <a:ea typeface="黑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2583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457155" y="152400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寻找文章线索，分析文章思路</a:t>
            </a:r>
          </a:p>
        </p:txBody>
      </p:sp>
      <p:sp>
        <p:nvSpPr>
          <p:cNvPr id="20481" name="TextBox 2"/>
          <p:cNvSpPr txBox="1"/>
          <p:nvPr>
            <p:custDataLst>
              <p:tags r:id="rId5"/>
            </p:custDataLst>
          </p:nvPr>
        </p:nvSpPr>
        <p:spPr>
          <a:xfrm>
            <a:off x="3543300" y="1131570"/>
            <a:ext cx="51054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</a:pPr>
            <a:r>
              <a:rPr lang="zh-CN" altLang="en-US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双线交织，虚实相生</a:t>
            </a:r>
          </a:p>
        </p:txBody>
      </p:sp>
      <p:sp>
        <p:nvSpPr>
          <p:cNvPr id="21508" name="TextBox 3"/>
          <p:cNvSpPr txBox="1"/>
          <p:nvPr>
            <p:custDataLst>
              <p:tags r:id="rId6"/>
            </p:custDataLst>
          </p:nvPr>
        </p:nvSpPr>
        <p:spPr>
          <a:xfrm>
            <a:off x="1341120" y="2022475"/>
            <a:ext cx="10527665" cy="230695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914400" fontAlgn="auto">
              <a:lnSpc>
                <a:spcPct val="100000"/>
              </a:lnSpc>
              <a:buFont typeface="Arial" pitchFamily="34" charset="0"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</a:t>
            </a:r>
            <a:r>
              <a:rPr lang="zh-CN" altLang="en-US" sz="36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时间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为主线组织材料，描绘包身工</a:t>
            </a:r>
            <a:r>
              <a:rPr lang="zh-CN" altLang="en-US" sz="36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一整天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的生活和劳动画面：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清晨起床→吃早饭→上工→黄昏收工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。这四个片段从生活条件恶劣、劳动条件恶劣两方面形象地反映出包身工悲惨的生活和劳动情况。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0483" name="TextBox 4"/>
          <p:cNvSpPr txBox="1"/>
          <p:nvPr>
            <p:custDataLst>
              <p:tags r:id="rId7"/>
            </p:custDataLst>
          </p:nvPr>
        </p:nvSpPr>
        <p:spPr>
          <a:xfrm>
            <a:off x="405765" y="2482215"/>
            <a:ext cx="798195" cy="137160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vert="eaVert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主线</a:t>
            </a:r>
          </a:p>
        </p:txBody>
      </p:sp>
      <p:sp>
        <p:nvSpPr>
          <p:cNvPr id="21510" name="TextBox 5"/>
          <p:cNvSpPr txBox="1"/>
          <p:nvPr>
            <p:custDataLst>
              <p:tags r:id="rId8"/>
            </p:custDataLst>
          </p:nvPr>
        </p:nvSpPr>
        <p:spPr>
          <a:xfrm>
            <a:off x="1341120" y="4513580"/>
            <a:ext cx="10528300" cy="175323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914400" fontAlgn="auto">
              <a:lnSpc>
                <a:spcPct val="100000"/>
              </a:lnSpc>
              <a:buFont typeface="Arial" pitchFamily="34" charset="0"/>
            </a:pP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文中</a:t>
            </a:r>
            <a:r>
              <a:rPr lang="zh-CN" altLang="en-US" sz="36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穿插（补叙、插叙）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着背景资料，以</a:t>
            </a:r>
            <a:r>
              <a:rPr lang="zh-CN" altLang="en-US" sz="3200" b="1">
                <a:solidFill>
                  <a:srgbClr val="00B050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包身工制度的形成、发展及恶果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为副线，揭露了包身工制度的残酷和黑暗及其必然灭亡的历史趋势。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0485" name="TextBox 6"/>
          <p:cNvSpPr txBox="1"/>
          <p:nvPr>
            <p:custDataLst>
              <p:tags r:id="rId9"/>
            </p:custDataLst>
          </p:nvPr>
        </p:nvSpPr>
        <p:spPr>
          <a:xfrm>
            <a:off x="405448" y="4704080"/>
            <a:ext cx="798195" cy="137160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vert="eaVert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zh-CN" altLang="en-US" sz="40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副线</a:t>
            </a:r>
          </a:p>
        </p:txBody>
      </p:sp>
    </p:spTree>
    <p:custDataLst>
      <p:tags r:id="rId10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0483" grpId="0"/>
      <p:bldP spid="21510" grpId="0"/>
      <p:bldP spid="2048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箭头: 五边形 16"/>
          <p:cNvSpPr/>
          <p:nvPr>
            <p:custDataLst>
              <p:tags r:id="rId3"/>
            </p:custDataLst>
          </p:nvPr>
        </p:nvSpPr>
        <p:spPr>
          <a:xfrm>
            <a:off x="747" y="342732"/>
            <a:ext cx="3942762" cy="702265"/>
          </a:xfrm>
          <a:prstGeom prst="homePlate">
            <a:avLst/>
          </a:prstGeom>
          <a:solidFill>
            <a:srgbClr val="82A8AC"/>
          </a:solidFill>
          <a:ln>
            <a:solidFill>
              <a:srgbClr val="82A8A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20088" y="370460"/>
            <a:ext cx="344859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 spc="600"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梳理思路</a:t>
            </a: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378424" y="1227115"/>
          <a:ext cx="11448415" cy="53098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3525"/>
                <a:gridCol w="2878455"/>
                <a:gridCol w="1455420"/>
                <a:gridCol w="5581015"/>
              </a:tblGrid>
              <a:tr h="640715"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385">
                          <a:latin typeface="Times New Roman" panose="02020603050405020304" pitchFamily="18" charset="0"/>
                          <a:ea typeface="华文中宋" panose="02010600040101010101" charset="-122"/>
                        </a:rPr>
                        <a:t>主线</a:t>
                      </a:r>
                    </a:p>
                  </a:txBody>
                  <a:tcPr marL="96771" marR="96771" marT="48385" marB="48385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385">
                          <a:latin typeface="Times New Roman" panose="02020603050405020304" pitchFamily="18" charset="0"/>
                          <a:ea typeface="华文中宋" panose="02010600040101010101" charset="-122"/>
                        </a:rPr>
                        <a:t>副线</a:t>
                      </a:r>
                    </a:p>
                  </a:txBody>
                  <a:tcPr marL="96771" marR="96771" marT="48385" marB="48385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</a:tr>
              <a:tr h="6413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</a:tr>
              <a:tr h="10477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</a:tr>
              <a:tr h="100393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</a:tr>
              <a:tr h="9880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</a:tr>
              <a:tr h="9880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3385">
                        <a:latin typeface="Times New Roman" panose="02020603050405020304" pitchFamily="18" charset="0"/>
                        <a:ea typeface="华文中宋" panose="02010600040101010101" charset="-122"/>
                        <a:cs typeface="Times New Roman" panose="02020603050405020304" pitchFamily="18" charset="0"/>
                      </a:endParaRPr>
                    </a:p>
                  </a:txBody>
                  <a:tcPr marL="96771" marR="96771" marT="48385" marB="48385"/>
                </a:tc>
              </a:tr>
            </a:tbl>
          </a:graphicData>
        </a:graphic>
      </p:graphicFrame>
      <p:sp>
        <p:nvSpPr>
          <p:cNvPr id="8" name="文本框 7"/>
          <p:cNvSpPr txBox="1"/>
          <p:nvPr>
            <p:custDataLst>
              <p:tags r:id="rId6"/>
            </p:custDataLst>
          </p:nvPr>
        </p:nvSpPr>
        <p:spPr>
          <a:xfrm>
            <a:off x="801799" y="1910563"/>
            <a:ext cx="1358160" cy="48895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175" b="1">
                <a:latin typeface="Times New Roman" panose="02020603050405020304" pitchFamily="18" charset="0"/>
                <a:ea typeface="黑体" panose="02010609060101010101" charset="-122"/>
              </a:rPr>
              <a:t>段落</a:t>
            </a:r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2885744" y="1910563"/>
            <a:ext cx="1358160" cy="48895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175" b="1">
                <a:latin typeface="Times New Roman" panose="02020603050405020304" pitchFamily="18" charset="0"/>
                <a:ea typeface="黑体" panose="02010609060101010101" charset="-122"/>
              </a:rPr>
              <a:t>内容</a:t>
            </a: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5044283" y="1910563"/>
            <a:ext cx="1358160" cy="48895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175" b="1">
                <a:latin typeface="Times New Roman" panose="02020603050405020304" pitchFamily="18" charset="0"/>
                <a:ea typeface="黑体" panose="02010609060101010101" charset="-122"/>
              </a:rPr>
              <a:t>段落</a:t>
            </a: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8503860" y="1913251"/>
            <a:ext cx="1358160" cy="48895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175" b="1">
                <a:latin typeface="Times New Roman" panose="02020603050405020304" pitchFamily="18" charset="0"/>
                <a:ea typeface="黑体" panose="02010609060101010101" charset="-122"/>
              </a:rPr>
              <a:t>内容</a:t>
            </a: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25860" y="2799650"/>
            <a:ext cx="1358160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1~6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548446" y="3821798"/>
            <a:ext cx="2457590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12~14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548446" y="4903084"/>
            <a:ext cx="2457590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23~32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561214" y="5821740"/>
            <a:ext cx="2457590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35~47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2113280" y="2562860"/>
            <a:ext cx="2678430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(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四点一刻</a:t>
            </a:r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)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起身</a:t>
            </a:r>
            <a:b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</a:b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恶劣的住宿条件</a:t>
            </a:r>
          </a:p>
        </p:txBody>
      </p:sp>
      <p:sp>
        <p:nvSpPr>
          <p:cNvPr id="19" name="文本框 18"/>
          <p:cNvSpPr txBox="1"/>
          <p:nvPr>
            <p:custDataLst>
              <p:tags r:id="rId15"/>
            </p:custDataLst>
          </p:nvPr>
        </p:nvSpPr>
        <p:spPr>
          <a:xfrm>
            <a:off x="2113280" y="3601085"/>
            <a:ext cx="2679700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(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四点半后</a:t>
            </a:r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)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早餐</a:t>
            </a:r>
            <a:b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</a:b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恶劣的饮食条件</a:t>
            </a:r>
          </a:p>
        </p:txBody>
      </p:sp>
      <p:sp>
        <p:nvSpPr>
          <p:cNvPr id="20" name="文本框 19"/>
          <p:cNvSpPr txBox="1"/>
          <p:nvPr>
            <p:custDataLst>
              <p:tags r:id="rId16"/>
            </p:custDataLst>
          </p:nvPr>
        </p:nvSpPr>
        <p:spPr>
          <a:xfrm>
            <a:off x="2116455" y="4635500"/>
            <a:ext cx="2675255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(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五点</a:t>
            </a:r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)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上工</a:t>
            </a:r>
            <a:b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</a:b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恶劣的劳动条件</a:t>
            </a: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1984375" y="5642610"/>
            <a:ext cx="2809240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(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十七点</a:t>
            </a:r>
            <a:r>
              <a:rPr 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)</a:t>
            </a: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放工</a:t>
            </a:r>
            <a:b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</a:br>
            <a:r>
              <a:rPr lang="zh-CN" altLang="en-US" sz="275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榨干最后一滴血汗</a:t>
            </a: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4996570" y="2799650"/>
            <a:ext cx="1358160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7~11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4983129" y="3835910"/>
            <a:ext cx="1358160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15~22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24" name="文本框 23"/>
          <p:cNvSpPr txBox="1"/>
          <p:nvPr>
            <p:custDataLst>
              <p:tags r:id="rId20"/>
            </p:custDataLst>
          </p:nvPr>
        </p:nvSpPr>
        <p:spPr>
          <a:xfrm>
            <a:off x="4792274" y="4857386"/>
            <a:ext cx="2060424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33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、</a:t>
            </a:r>
            <a:r>
              <a:rPr lang="en-US" altLang="zh-CN" sz="2750" b="1">
                <a:latin typeface="Times New Roman" panose="02020603050405020304" pitchFamily="18" charset="0"/>
                <a:ea typeface="黑体" panose="02010609060101010101" charset="-122"/>
              </a:rPr>
              <a:t>34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25" name="文本框 24"/>
          <p:cNvSpPr txBox="1"/>
          <p:nvPr>
            <p:custDataLst>
              <p:tags r:id="rId21"/>
            </p:custDataLst>
          </p:nvPr>
        </p:nvSpPr>
        <p:spPr>
          <a:xfrm>
            <a:off x="4897110" y="5849293"/>
            <a:ext cx="2060424" cy="42291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750" b="1">
                <a:latin typeface="Times New Roman" panose="02020603050405020304" pitchFamily="18" charset="0"/>
                <a:ea typeface="黑体" panose="02010609060101010101" charset="-122"/>
              </a:rPr>
              <a:t>48~50</a:t>
            </a:r>
            <a:r>
              <a:rPr lang="zh-CN" altLang="en-US" sz="2750" b="1">
                <a:latin typeface="Times New Roman" panose="02020603050405020304" pitchFamily="18" charset="0"/>
                <a:ea typeface="黑体" panose="02010609060101010101" charset="-122"/>
              </a:rPr>
              <a:t>段</a:t>
            </a:r>
          </a:p>
        </p:txBody>
      </p:sp>
      <p:sp>
        <p:nvSpPr>
          <p:cNvPr id="26" name="文本框 25"/>
          <p:cNvSpPr txBox="1"/>
          <p:nvPr>
            <p:custDataLst>
              <p:tags r:id="rId22"/>
            </p:custDataLst>
          </p:nvPr>
        </p:nvSpPr>
        <p:spPr>
          <a:xfrm>
            <a:off x="6322472" y="2575194"/>
            <a:ext cx="5509921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包身工的来源、身份</a:t>
            </a:r>
            <a:r>
              <a:rPr lang="en-US" alt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——</a:t>
            </a:r>
            <a:r>
              <a:rPr lang="zh-CN" altLang="en-US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包身工制度的形成。</a:t>
            </a:r>
          </a:p>
        </p:txBody>
      </p:sp>
      <p:sp>
        <p:nvSpPr>
          <p:cNvPr id="27" name="文本框 26"/>
          <p:cNvSpPr txBox="1"/>
          <p:nvPr>
            <p:custDataLst>
              <p:tags r:id="rId23"/>
            </p:custDataLst>
          </p:nvPr>
        </p:nvSpPr>
        <p:spPr>
          <a:xfrm>
            <a:off x="6305671" y="3624895"/>
            <a:ext cx="5551586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帝国主义雇佣包身工的原因</a:t>
            </a:r>
            <a:r>
              <a:rPr lang="en-US" alt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——</a:t>
            </a:r>
            <a:r>
              <a:rPr lang="zh-CN" altLang="en-US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包身工制度的发展。</a:t>
            </a:r>
          </a:p>
        </p:txBody>
      </p:sp>
      <p:sp>
        <p:nvSpPr>
          <p:cNvPr id="28" name="文本框 27"/>
          <p:cNvSpPr txBox="1"/>
          <p:nvPr>
            <p:custDataLst>
              <p:tags r:id="rId24"/>
            </p:custDataLst>
          </p:nvPr>
        </p:nvSpPr>
        <p:spPr>
          <a:xfrm>
            <a:off x="6305671" y="4612769"/>
            <a:ext cx="5550242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在中国的日本纱厂飞跃的膨大</a:t>
            </a:r>
            <a:r>
              <a:rPr lang="en-US" alt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——</a:t>
            </a:r>
            <a:r>
              <a:rPr lang="zh-CN" altLang="en-US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包身工制度的膨胀。</a:t>
            </a:r>
          </a:p>
        </p:txBody>
      </p:sp>
      <p:sp>
        <p:nvSpPr>
          <p:cNvPr id="29" name="文本框 28"/>
          <p:cNvSpPr txBox="1"/>
          <p:nvPr>
            <p:custDataLst>
              <p:tags r:id="rId25"/>
            </p:custDataLst>
          </p:nvPr>
        </p:nvSpPr>
        <p:spPr>
          <a:xfrm>
            <a:off x="6337256" y="5644998"/>
            <a:ext cx="5593924" cy="84582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黎明的到来，毕竟是无法抗拒的</a:t>
            </a:r>
            <a:r>
              <a:rPr lang="en-US" altLang="zh-CN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——</a:t>
            </a:r>
            <a:r>
              <a:rPr lang="zh-CN" altLang="en-US" sz="275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包身工制度必然灭亡。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" name="图片 14" descr="花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22488" y="3205163"/>
            <a:ext cx="2119312" cy="2251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Rectangle 10"/>
          <p:cNvSpPr/>
          <p:nvPr>
            <p:custDataLst>
              <p:tags r:id="rId5"/>
            </p:custDataLst>
          </p:nvPr>
        </p:nvSpPr>
        <p:spPr>
          <a:xfrm>
            <a:off x="3676650" y="2525713"/>
            <a:ext cx="5157788" cy="1728788"/>
          </a:xfrm>
          <a:prstGeom prst="rect">
            <a:avLst/>
          </a:prstGeom>
          <a:solidFill>
            <a:srgbClr val="3854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10"/>
          <p:cNvSpPr/>
          <p:nvPr>
            <p:custDataLst>
              <p:tags r:id="rId6"/>
            </p:custDataLst>
          </p:nvPr>
        </p:nvSpPr>
        <p:spPr>
          <a:xfrm>
            <a:off x="3905250" y="2636838"/>
            <a:ext cx="4700588" cy="151288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9397" name="TextBox 16"/>
          <p:cNvSpPr txBox="1"/>
          <p:nvPr>
            <p:custDataLst>
              <p:tags r:id="rId7"/>
            </p:custDataLst>
          </p:nvPr>
        </p:nvSpPr>
        <p:spPr>
          <a:xfrm>
            <a:off x="4309110" y="2921000"/>
            <a:ext cx="3992880" cy="1014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68580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6000">
                <a:solidFill>
                  <a:srgbClr val="FFFFFF"/>
                </a:solidFill>
                <a:latin typeface="黑体" panose="02010609060101010101" charset="-122"/>
                <a:ea typeface="黑体" panose="02010609060101010101" charset="-122"/>
              </a:rPr>
              <a:t>算清三笔账</a:t>
            </a:r>
            <a:endParaRPr lang="en-US" altLang="zh-CN" sz="6000">
              <a:solidFill>
                <a:srgbClr val="FFFF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6" name="图片 15" descr="叶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75370" y="1532255"/>
            <a:ext cx="2403475" cy="15208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59399" name="组合 6"/>
          <p:cNvGrpSpPr/>
          <p:nvPr>
            <p:custDataLst>
              <p:tags r:id="rId10"/>
            </p:custDataLst>
          </p:nvPr>
        </p:nvGrpSpPr>
        <p:grpSpPr>
          <a:xfrm>
            <a:off x="684213" y="592138"/>
            <a:ext cx="2800350" cy="2590800"/>
            <a:chOff x="547328" y="332656"/>
            <a:chExt cx="2800536" cy="2592288"/>
          </a:xfrm>
        </p:grpSpPr>
        <p:cxnSp>
          <p:nvCxnSpPr>
            <p:cNvPr id="8" name="直接连接符 7"/>
            <p:cNvCxnSpPr/>
            <p:nvPr>
              <p:custDataLst>
                <p:tags r:id="rId11"/>
              </p:custDataLst>
            </p:nvPr>
          </p:nvCxnSpPr>
          <p:spPr>
            <a:xfrm flipH="1">
              <a:off x="547328" y="332656"/>
              <a:ext cx="2800536" cy="0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12"/>
              </p:custDataLst>
            </p:nvPr>
          </p:nvCxnSpPr>
          <p:spPr>
            <a:xfrm flipH="1" flipV="1">
              <a:off x="547328" y="332656"/>
              <a:ext cx="0" cy="2592288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400" name="组合 9"/>
          <p:cNvGrpSpPr/>
          <p:nvPr>
            <p:custDataLst>
              <p:tags r:id="rId13"/>
            </p:custDataLst>
          </p:nvPr>
        </p:nvGrpSpPr>
        <p:grpSpPr>
          <a:xfrm>
            <a:off x="8882063" y="3573463"/>
            <a:ext cx="2663825" cy="2735262"/>
            <a:chOff x="5868144" y="3717032"/>
            <a:chExt cx="2664296" cy="2736304"/>
          </a:xfrm>
        </p:grpSpPr>
        <p:cxnSp>
          <p:nvCxnSpPr>
            <p:cNvPr id="12" name="直接连接符 11"/>
            <p:cNvCxnSpPr/>
            <p:nvPr>
              <p:custDataLst>
                <p:tags r:id="rId14"/>
              </p:custDataLst>
            </p:nvPr>
          </p:nvCxnSpPr>
          <p:spPr>
            <a:xfrm>
              <a:off x="5868144" y="6453336"/>
              <a:ext cx="2664296" cy="0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>
              <p:custDataLst>
                <p:tags r:id="rId15"/>
              </p:custDataLst>
            </p:nvPr>
          </p:nvCxnSpPr>
          <p:spPr>
            <a:xfrm flipH="1">
              <a:off x="8532440" y="3717032"/>
              <a:ext cx="0" cy="2736304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16"/>
    </p:custDataLst>
  </p:cSld>
  <p:clrMapOvr>
    <a:masterClrMapping/>
  </p:clrMapOvr>
  <p:transition spd="slow"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1442" name="图片 1" descr="花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550" y="4770438"/>
            <a:ext cx="2022475" cy="19145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43" name="图片 2" descr="叶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66338" y="306388"/>
            <a:ext cx="1689100" cy="12588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8" name="文本框 3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281113" y="201613"/>
            <a:ext cx="6985000" cy="11988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第一笔账：包身工的住宿空间</a:t>
            </a: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文泉驿微米黑"/>
            </a:endParaRPr>
          </a:p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文泉驿微米黑"/>
            </a:endParaRPr>
          </a:p>
        </p:txBody>
      </p:sp>
      <p:pic>
        <p:nvPicPr>
          <p:cNvPr id="26629" name="PA_图片 4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370491">
            <a:off x="511175" y="303213"/>
            <a:ext cx="681038" cy="5207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7" name="PA_直接连接符 43"/>
          <p:cNvCxnSpPr/>
          <p:nvPr>
            <p:custDataLst>
              <p:tags r:id="rId10"/>
            </p:custDataLst>
          </p:nvPr>
        </p:nvCxnSpPr>
        <p:spPr>
          <a:xfrm>
            <a:off x="1360488" y="935038"/>
            <a:ext cx="6742113" cy="0"/>
          </a:xfrm>
          <a:prstGeom prst="line">
            <a:avLst/>
          </a:prstGeom>
          <a:ln w="12700">
            <a:solidFill>
              <a:srgbClr val="0066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1" name="矩形 4"/>
          <p:cNvSpPr/>
          <p:nvPr>
            <p:custDataLst>
              <p:tags r:id="rId11"/>
            </p:custDataLst>
          </p:nvPr>
        </p:nvSpPr>
        <p:spPr>
          <a:xfrm>
            <a:off x="1792288" y="2176463"/>
            <a:ext cx="2643187" cy="30460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七尺阔、十二尺深的工房楼下，横七竖八地躺满了十六七个“猪猡”。</a:t>
            </a:r>
          </a:p>
        </p:txBody>
      </p:sp>
      <p:sp>
        <p:nvSpPr>
          <p:cNvPr id="9" name="MH_Title_1"/>
          <p:cNvSpPr/>
          <p:nvPr>
            <p:custDataLst>
              <p:tags r:id="rId12"/>
            </p:custDataLst>
          </p:nvPr>
        </p:nvSpPr>
        <p:spPr>
          <a:xfrm>
            <a:off x="2416175" y="1892300"/>
            <a:ext cx="2154238" cy="3382963"/>
          </a:xfrm>
          <a:custGeom>
            <a:gdLst>
              <a:gd name="connsiteX0" fmla="*/ 0 w 2751989"/>
              <a:gd name="connsiteY0" fmla="*/ 0 h 5256584"/>
              <a:gd name="connsiteX1" fmla="*/ 2751989 w 2751989"/>
              <a:gd name="connsiteY1" fmla="*/ 0 h 5256584"/>
              <a:gd name="connsiteX2" fmla="*/ 2751989 w 2751989"/>
              <a:gd name="connsiteY2" fmla="*/ 5256584 h 5256584"/>
              <a:gd name="connsiteX3" fmla="*/ 0 w 2751989"/>
              <a:gd name="connsiteY3" fmla="*/ 5256584 h 5256584"/>
              <a:gd name="connsiteX4" fmla="*/ 0 w 2751989"/>
              <a:gd name="connsiteY4" fmla="*/ 0 h 5256584"/>
              <a:gd name="connsiteX0-1" fmla="*/ 0 w 2751989"/>
              <a:gd name="connsiteY0-2" fmla="*/ 0 h 5256584"/>
              <a:gd name="connsiteX1-3" fmla="*/ 2751989 w 2751989"/>
              <a:gd name="connsiteY1-4" fmla="*/ 0 h 5256584"/>
              <a:gd name="connsiteX2-5" fmla="*/ 2751989 w 2751989"/>
              <a:gd name="connsiteY2-6" fmla="*/ 5256584 h 5256584"/>
              <a:gd name="connsiteX3-7" fmla="*/ 0 w 2751989"/>
              <a:gd name="connsiteY3-8" fmla="*/ 5256584 h 5256584"/>
              <a:gd name="connsiteX4-9" fmla="*/ 91440 w 2751989"/>
              <a:gd name="connsiteY4-10" fmla="*/ 91440 h 5256584"/>
              <a:gd name="connsiteX0-11" fmla="*/ 0 w 2751989"/>
              <a:gd name="connsiteY0-12" fmla="*/ 0 h 5256584"/>
              <a:gd name="connsiteX1-13" fmla="*/ 2751989 w 2751989"/>
              <a:gd name="connsiteY1-14" fmla="*/ 0 h 5256584"/>
              <a:gd name="connsiteX2-15" fmla="*/ 2751989 w 2751989"/>
              <a:gd name="connsiteY2-16" fmla="*/ 5256584 h 5256584"/>
              <a:gd name="connsiteX3-17" fmla="*/ 0 w 2751989"/>
              <a:gd name="connsiteY3-18" fmla="*/ 5256584 h 525658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51989" h="5256584">
                <a:moveTo>
                  <a:pt x="0" y="0"/>
                </a:moveTo>
                <a:lnTo>
                  <a:pt x="2751989" y="0"/>
                </a:lnTo>
                <a:lnTo>
                  <a:pt x="2751989" y="5256584"/>
                </a:lnTo>
                <a:lnTo>
                  <a:pt x="0" y="5256584"/>
                </a:lnTo>
              </a:path>
            </a:pathLst>
          </a:custGeom>
          <a:ln>
            <a:solidFill>
              <a:srgbClr val="0066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vert="eaVert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754C24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cxnSp>
        <p:nvCxnSpPr>
          <p:cNvPr id="8" name="直接连接符 7"/>
          <p:cNvCxnSpPr/>
          <p:nvPr>
            <p:custDataLst>
              <p:tags r:id="rId13"/>
            </p:custDataLst>
          </p:nvPr>
        </p:nvCxnSpPr>
        <p:spPr>
          <a:xfrm>
            <a:off x="2640013" y="2708275"/>
            <a:ext cx="1368425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>
            <p:custDataLst>
              <p:tags r:id="rId14"/>
            </p:custDataLst>
          </p:nvPr>
        </p:nvCxnSpPr>
        <p:spPr>
          <a:xfrm>
            <a:off x="1955800" y="3213100"/>
            <a:ext cx="1476375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15"/>
            </p:custDataLst>
          </p:nvPr>
        </p:nvCxnSpPr>
        <p:spPr>
          <a:xfrm>
            <a:off x="1933575" y="4652963"/>
            <a:ext cx="171450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A_MH_Other_1"/>
          <p:cNvSpPr/>
          <p:nvPr>
            <p:custDataLst>
              <p:tags r:id="rId16"/>
            </p:custDataLst>
          </p:nvPr>
        </p:nvSpPr>
        <p:spPr>
          <a:xfrm>
            <a:off x="5189538" y="1795463"/>
            <a:ext cx="4462463" cy="73025"/>
          </a:xfrm>
          <a:prstGeom prst="rect">
            <a:avLst/>
          </a:prstGeom>
          <a:solidFill>
            <a:srgbClr val="000000">
              <a:alpha val="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PA_MH_Other_5"/>
          <p:cNvSpPr/>
          <p:nvPr>
            <p:custDataLst>
              <p:tags r:id="rId17"/>
            </p:custDataLst>
          </p:nvPr>
        </p:nvSpPr>
        <p:spPr>
          <a:xfrm>
            <a:off x="5189590" y="1795573"/>
            <a:ext cx="2278752" cy="72347"/>
          </a:xfrm>
          <a:prstGeom prst="rect">
            <a:avLst/>
          </a:prstGeom>
          <a:gradFill>
            <a:gsLst>
              <a:gs pos="0">
                <a:srgbClr val="00660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 cap="flat" cmpd="sng" algn="ctr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sp>
        <p:nvSpPr>
          <p:cNvPr id="4" name="矩形 3"/>
          <p:cNvSpPr/>
          <p:nvPr>
            <p:custDataLst>
              <p:tags r:id="rId18"/>
            </p:custDataLst>
          </p:nvPr>
        </p:nvSpPr>
        <p:spPr>
          <a:xfrm>
            <a:off x="4900930" y="2164080"/>
            <a:ext cx="6391275" cy="107632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“七尺阔、十二尺深”约为</a:t>
            </a:r>
            <a:r>
              <a:rPr kumimoji="1" lang="zh-CN" altLang="en-US" sz="32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kumimoji="1" lang="zh-CN" altLang="en-US" sz="3200" b="1" i="0" u="sng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</a:t>
            </a:r>
            <a:r>
              <a:rPr kumimoji="1" lang="zh-CN" altLang="en-US" sz="32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kumimoji="1" lang="en-US" altLang="zh-CN" sz="3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1" name="PA_MH_Other_1"/>
          <p:cNvSpPr/>
          <p:nvPr>
            <p:custDataLst>
              <p:tags r:id="rId19"/>
            </p:custDataLst>
          </p:nvPr>
        </p:nvSpPr>
        <p:spPr>
          <a:xfrm>
            <a:off x="5268913" y="3109913"/>
            <a:ext cx="4714875" cy="65088"/>
          </a:xfrm>
          <a:prstGeom prst="rect">
            <a:avLst/>
          </a:prstGeom>
          <a:solidFill>
            <a:srgbClr val="000000">
              <a:alpha val="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PA_MH_Other_5"/>
          <p:cNvSpPr/>
          <p:nvPr>
            <p:custDataLst>
              <p:tags r:id="rId20"/>
            </p:custDataLst>
          </p:nvPr>
        </p:nvSpPr>
        <p:spPr>
          <a:xfrm flipV="1">
            <a:off x="5270165" y="3116106"/>
            <a:ext cx="2898242" cy="45719"/>
          </a:xfrm>
          <a:prstGeom prst="rect">
            <a:avLst/>
          </a:prstGeom>
          <a:gradFill>
            <a:gsLst>
              <a:gs pos="0">
                <a:srgbClr val="00660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 cap="flat" cmpd="sng" algn="ctr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sp>
        <p:nvSpPr>
          <p:cNvPr id="6" name="矩形 5"/>
          <p:cNvSpPr/>
          <p:nvPr>
            <p:custDataLst>
              <p:tags r:id="rId21"/>
            </p:custDataLst>
          </p:nvPr>
        </p:nvSpPr>
        <p:spPr>
          <a:xfrm>
            <a:off x="4883150" y="3494405"/>
            <a:ext cx="6409055" cy="107632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“十六七个”，平均居住面积约是 </a:t>
            </a:r>
            <a:r>
              <a:rPr kumimoji="1" lang="zh-CN" altLang="en-US" sz="32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        </a:t>
            </a:r>
            <a:r>
              <a:rPr kumimoji="1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；</a:t>
            </a:r>
            <a:endParaRPr kumimoji="1" lang="en-US" altLang="zh-CN" sz="3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34" name="PA_MH_Other_1"/>
          <p:cNvSpPr/>
          <p:nvPr>
            <p:custDataLst>
              <p:tags r:id="rId22"/>
            </p:custDataLst>
          </p:nvPr>
        </p:nvSpPr>
        <p:spPr>
          <a:xfrm flipV="1">
            <a:off x="5268913" y="4441825"/>
            <a:ext cx="4787900" cy="44450"/>
          </a:xfrm>
          <a:prstGeom prst="rect">
            <a:avLst/>
          </a:prstGeom>
          <a:solidFill>
            <a:srgbClr val="000000">
              <a:alpha val="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5" name="PA_MH_Other_5"/>
          <p:cNvSpPr/>
          <p:nvPr>
            <p:custDataLst>
              <p:tags r:id="rId23"/>
            </p:custDataLst>
          </p:nvPr>
        </p:nvSpPr>
        <p:spPr>
          <a:xfrm flipV="1">
            <a:off x="5269149" y="4463400"/>
            <a:ext cx="3480244" cy="45719"/>
          </a:xfrm>
          <a:prstGeom prst="rect">
            <a:avLst/>
          </a:prstGeom>
          <a:gradFill>
            <a:gsLst>
              <a:gs pos="0">
                <a:srgbClr val="00660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 cap="flat" cmpd="sng" algn="ctr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sp>
        <p:nvSpPr>
          <p:cNvPr id="11" name="矩形 10"/>
          <p:cNvSpPr/>
          <p:nvPr>
            <p:custDataLst>
              <p:tags r:id="rId24"/>
            </p:custDataLst>
          </p:nvPr>
        </p:nvSpPr>
        <p:spPr>
          <a:xfrm>
            <a:off x="4882515" y="4876800"/>
            <a:ext cx="6409690" cy="95313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 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房间除了作寝室外，还作“吃喝拉撒”用，生活如猪猡。</a:t>
            </a:r>
            <a:endParaRPr kumimoji="1" lang="en-US" altLang="zh-CN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0" name="矩形 9"/>
          <p:cNvSpPr/>
          <p:nvPr>
            <p:custDataLst>
              <p:tags r:id="rId25"/>
            </p:custDataLst>
          </p:nvPr>
        </p:nvSpPr>
        <p:spPr>
          <a:xfrm>
            <a:off x="5917565" y="2663825"/>
            <a:ext cx="165798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9.32m</a:t>
            </a:r>
            <a:r>
              <a:rPr kumimoji="1" lang="en-US" altLang="zh-CN" sz="2800" b="1" i="0" u="none" strike="noStrike" kern="1200" cap="none" spc="0" normalizeH="0" baseline="30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2</a:t>
            </a:r>
          </a:p>
        </p:txBody>
      </p:sp>
      <p:sp>
        <p:nvSpPr>
          <p:cNvPr id="12" name="矩形 11"/>
          <p:cNvSpPr/>
          <p:nvPr>
            <p:custDataLst>
              <p:tags r:id="rId26"/>
            </p:custDataLst>
          </p:nvPr>
        </p:nvSpPr>
        <p:spPr>
          <a:xfrm>
            <a:off x="5983923" y="3982720"/>
            <a:ext cx="149987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0.55m</a:t>
            </a:r>
            <a:r>
              <a:rPr kumimoji="1" lang="en-US" altLang="zh-CN" sz="3200" b="1" i="0" u="none" strike="noStrike" kern="1200" cap="none" spc="0" normalizeH="0" baseline="3000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2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1" grpId="0"/>
      <p:bldP spid="21" grpId="0"/>
      <p:bldP spid="4" grpId="0"/>
      <p:bldP spid="31" grpId="0"/>
      <p:bldP spid="6" grpId="0"/>
      <p:bldP spid="34" grpId="0"/>
      <p:bldP spid="11" grpId="0"/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2466" name="图片 14" descr="花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550" y="5041900"/>
            <a:ext cx="1782763" cy="16430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8" name="文本框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020445" y="213995"/>
            <a:ext cx="10577830" cy="119888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第二笔账：请以“芦柴棒”为例</a:t>
            </a:r>
            <a:r>
              <a:rPr kumimoji="1" lang="en-US" altLang="zh-CN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算算看</a:t>
            </a:r>
            <a:r>
              <a:rPr kumimoji="1" lang="en-US" altLang="zh-CN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带工老板是如何压榨包身工的？</a:t>
            </a:r>
            <a:endParaRPr kumimoji="1" lang="zh-CN" altLang="en-US" sz="40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新魏" panose="02010800040101010101" pitchFamily="2" charset="-122"/>
              <a:ea typeface="华文新魏" panose="02010800040101010101" pitchFamily="2" charset="-122"/>
              <a:cs typeface="+mn-cs"/>
            </a:endParaRPr>
          </a:p>
        </p:txBody>
      </p:sp>
      <p:pic>
        <p:nvPicPr>
          <p:cNvPr id="62468" name="PA_图片 40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370491">
            <a:off x="265113" y="207963"/>
            <a:ext cx="681037" cy="520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2469" name="矩形 4"/>
          <p:cNvSpPr/>
          <p:nvPr>
            <p:custDataLst>
              <p:tags r:id="rId8"/>
            </p:custDataLst>
          </p:nvPr>
        </p:nvSpPr>
        <p:spPr>
          <a:xfrm>
            <a:off x="1592263" y="2362200"/>
            <a:ext cx="3889375" cy="30460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芦柴棒现在的工钱是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每天三角八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，拿去年的工钱三角二做平均，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两年来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在她身上已经收入了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二百三十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块了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!</a:t>
            </a:r>
          </a:p>
        </p:txBody>
      </p: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6096000" y="1726883"/>
            <a:ext cx="4833938" cy="2245360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   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   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第三年若按第二年末的日工钱三角八分计算，并且就算是“芦柴棒”一年仅干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340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天，带工老板三年从她身上的收入是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359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块。</a:t>
            </a:r>
          </a:p>
        </p:txBody>
      </p:sp>
      <p:cxnSp>
        <p:nvCxnSpPr>
          <p:cNvPr id="8" name="PA_直接连接符 43"/>
          <p:cNvCxnSpPr/>
          <p:nvPr>
            <p:custDataLst>
              <p:tags r:id="rId10"/>
            </p:custDataLst>
          </p:nvPr>
        </p:nvCxnSpPr>
        <p:spPr>
          <a:xfrm>
            <a:off x="1271588" y="1412875"/>
            <a:ext cx="10225088" cy="0"/>
          </a:xfrm>
          <a:prstGeom prst="line">
            <a:avLst/>
          </a:prstGeom>
          <a:ln w="12700">
            <a:solidFill>
              <a:srgbClr val="0066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/>
          <p:cNvSpPr/>
          <p:nvPr>
            <p:custDataLst>
              <p:tags r:id="rId11"/>
            </p:custDataLst>
          </p:nvPr>
        </p:nvSpPr>
        <p:spPr>
          <a:xfrm>
            <a:off x="6096000" y="4512310"/>
            <a:ext cx="4834255" cy="138366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  </a:t>
            </a:r>
            <a:r>
              <a:rPr kumimoji="1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  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除去包身费二十块，带工老板从“芦柴棒”身上至少榨取了纯利润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339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块。 </a:t>
            </a:r>
          </a:p>
        </p:txBody>
      </p:sp>
      <p:sp>
        <p:nvSpPr>
          <p:cNvPr id="14" name="MH_Title_1"/>
          <p:cNvSpPr/>
          <p:nvPr>
            <p:custDataLst>
              <p:tags r:id="rId12"/>
            </p:custDataLst>
          </p:nvPr>
        </p:nvSpPr>
        <p:spPr>
          <a:xfrm>
            <a:off x="2193925" y="2030413"/>
            <a:ext cx="3594100" cy="3708400"/>
          </a:xfrm>
          <a:custGeom>
            <a:gdLst>
              <a:gd name="connsiteX0" fmla="*/ 0 w 2751989"/>
              <a:gd name="connsiteY0" fmla="*/ 0 h 5256584"/>
              <a:gd name="connsiteX1" fmla="*/ 2751989 w 2751989"/>
              <a:gd name="connsiteY1" fmla="*/ 0 h 5256584"/>
              <a:gd name="connsiteX2" fmla="*/ 2751989 w 2751989"/>
              <a:gd name="connsiteY2" fmla="*/ 5256584 h 5256584"/>
              <a:gd name="connsiteX3" fmla="*/ 0 w 2751989"/>
              <a:gd name="connsiteY3" fmla="*/ 5256584 h 5256584"/>
              <a:gd name="connsiteX4" fmla="*/ 0 w 2751989"/>
              <a:gd name="connsiteY4" fmla="*/ 0 h 5256584"/>
              <a:gd name="connsiteX0-1" fmla="*/ 0 w 2751989"/>
              <a:gd name="connsiteY0-2" fmla="*/ 0 h 5256584"/>
              <a:gd name="connsiteX1-3" fmla="*/ 2751989 w 2751989"/>
              <a:gd name="connsiteY1-4" fmla="*/ 0 h 5256584"/>
              <a:gd name="connsiteX2-5" fmla="*/ 2751989 w 2751989"/>
              <a:gd name="connsiteY2-6" fmla="*/ 5256584 h 5256584"/>
              <a:gd name="connsiteX3-7" fmla="*/ 0 w 2751989"/>
              <a:gd name="connsiteY3-8" fmla="*/ 5256584 h 5256584"/>
              <a:gd name="connsiteX4-9" fmla="*/ 91440 w 2751989"/>
              <a:gd name="connsiteY4-10" fmla="*/ 91440 h 5256584"/>
              <a:gd name="connsiteX0-11" fmla="*/ 0 w 2751989"/>
              <a:gd name="connsiteY0-12" fmla="*/ 0 h 5256584"/>
              <a:gd name="connsiteX1-13" fmla="*/ 2751989 w 2751989"/>
              <a:gd name="connsiteY1-14" fmla="*/ 0 h 5256584"/>
              <a:gd name="connsiteX2-15" fmla="*/ 2751989 w 2751989"/>
              <a:gd name="connsiteY2-16" fmla="*/ 5256584 h 5256584"/>
              <a:gd name="connsiteX3-17" fmla="*/ 0 w 2751989"/>
              <a:gd name="connsiteY3-18" fmla="*/ 5256584 h 525658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51989" h="5256584">
                <a:moveTo>
                  <a:pt x="0" y="0"/>
                </a:moveTo>
                <a:lnTo>
                  <a:pt x="2751989" y="0"/>
                </a:lnTo>
                <a:lnTo>
                  <a:pt x="2751989" y="5256584"/>
                </a:lnTo>
                <a:lnTo>
                  <a:pt x="0" y="5256584"/>
                </a:lnTo>
              </a:path>
            </a:pathLst>
          </a:custGeom>
          <a:ln>
            <a:solidFill>
              <a:srgbClr val="0066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vert="eaVert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754C24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pic>
        <p:nvPicPr>
          <p:cNvPr id="62474" name="图片 15" descr="叶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52125" y="468313"/>
            <a:ext cx="1689100" cy="12588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7829" name="矩形 4"/>
          <p:cNvSpPr/>
          <p:nvPr>
            <p:custDataLst>
              <p:tags r:id="rId3"/>
            </p:custDataLst>
          </p:nvPr>
        </p:nvSpPr>
        <p:spPr>
          <a:xfrm>
            <a:off x="1703388" y="1924368"/>
            <a:ext cx="3910012" cy="4032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福临路工房的</a:t>
            </a:r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二千左右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的包身工人，隶属在</a:t>
            </a:r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五十个以上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的“带工”头手下，少一点的，</a:t>
            </a:r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三十五十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，多一点的带着</a:t>
            </a:r>
            <a:r>
              <a:rPr lang="zh-CN" altLang="en-US" sz="32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一百五十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个以上。</a:t>
            </a:r>
          </a:p>
          <a:p>
            <a:endParaRPr lang="en-US" altLang="zh-CN" sz="3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63491" name="图片 10" descr="花">
            <a:hlinkClick action="ppaction://noaction"/>
          </p:cNvPr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575" y="5051425"/>
            <a:ext cx="1782763" cy="16430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8" name="文本框 3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9008" y="213678"/>
            <a:ext cx="10493375" cy="119888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第二笔账：请以“芦柴棒”为例</a:t>
            </a:r>
            <a:r>
              <a:rPr kumimoji="1" lang="en-US" altLang="zh-CN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算算看</a:t>
            </a:r>
            <a:r>
              <a:rPr kumimoji="1" lang="en-US" altLang="zh-CN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带工老板是如何压榨包身工的？</a:t>
            </a:r>
          </a:p>
        </p:txBody>
      </p:sp>
      <p:pic>
        <p:nvPicPr>
          <p:cNvPr id="77828" name="PA_图片 4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370491">
            <a:off x="193675" y="279400"/>
            <a:ext cx="681038" cy="520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5988685" y="1816100"/>
            <a:ext cx="5454015" cy="3710305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   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 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每个带工老板带三十、五十甚至一百五十以上的包身工，三年至少可赚         块钱，多者可赚         块钱以上。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   全上海当年有</a:t>
            </a: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24000</a:t>
            </a: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以上的包身工，她们仅在三年之内至少被带工老板榨取了</a:t>
            </a:r>
            <a:endParaRPr kumimoji="1" lang="en-US" altLang="zh-CN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A800"/>
              </a:buClr>
              <a:buSzPct val="75000"/>
              <a:buFontTx/>
              <a:buNone/>
              <a:defRPr/>
            </a:pPr>
            <a:r>
              <a:rPr kumimoji="1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块钱以上。 </a:t>
            </a:r>
          </a:p>
        </p:txBody>
      </p:sp>
      <p:cxnSp>
        <p:nvCxnSpPr>
          <p:cNvPr id="8" name="PA_直接连接符 43"/>
          <p:cNvCxnSpPr/>
          <p:nvPr>
            <p:custDataLst>
              <p:tags r:id="rId10"/>
            </p:custDataLst>
          </p:nvPr>
        </p:nvCxnSpPr>
        <p:spPr>
          <a:xfrm>
            <a:off x="1271588" y="1412875"/>
            <a:ext cx="10225088" cy="0"/>
          </a:xfrm>
          <a:prstGeom prst="line">
            <a:avLst/>
          </a:prstGeom>
          <a:ln w="12700">
            <a:solidFill>
              <a:srgbClr val="0066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MH_Title_1"/>
          <p:cNvSpPr/>
          <p:nvPr>
            <p:custDataLst>
              <p:tags r:id="rId11"/>
            </p:custDataLst>
          </p:nvPr>
        </p:nvSpPr>
        <p:spPr>
          <a:xfrm>
            <a:off x="2019300" y="1817688"/>
            <a:ext cx="3594100" cy="3708400"/>
          </a:xfrm>
          <a:custGeom>
            <a:gdLst>
              <a:gd name="connsiteX0" fmla="*/ 0 w 2751989"/>
              <a:gd name="connsiteY0" fmla="*/ 0 h 5256584"/>
              <a:gd name="connsiteX1" fmla="*/ 2751989 w 2751989"/>
              <a:gd name="connsiteY1" fmla="*/ 0 h 5256584"/>
              <a:gd name="connsiteX2" fmla="*/ 2751989 w 2751989"/>
              <a:gd name="connsiteY2" fmla="*/ 5256584 h 5256584"/>
              <a:gd name="connsiteX3" fmla="*/ 0 w 2751989"/>
              <a:gd name="connsiteY3" fmla="*/ 5256584 h 5256584"/>
              <a:gd name="connsiteX4" fmla="*/ 0 w 2751989"/>
              <a:gd name="connsiteY4" fmla="*/ 0 h 5256584"/>
              <a:gd name="connsiteX0-1" fmla="*/ 0 w 2751989"/>
              <a:gd name="connsiteY0-2" fmla="*/ 0 h 5256584"/>
              <a:gd name="connsiteX1-3" fmla="*/ 2751989 w 2751989"/>
              <a:gd name="connsiteY1-4" fmla="*/ 0 h 5256584"/>
              <a:gd name="connsiteX2-5" fmla="*/ 2751989 w 2751989"/>
              <a:gd name="connsiteY2-6" fmla="*/ 5256584 h 5256584"/>
              <a:gd name="connsiteX3-7" fmla="*/ 0 w 2751989"/>
              <a:gd name="connsiteY3-8" fmla="*/ 5256584 h 5256584"/>
              <a:gd name="connsiteX4-9" fmla="*/ 91440 w 2751989"/>
              <a:gd name="connsiteY4-10" fmla="*/ 91440 h 5256584"/>
              <a:gd name="connsiteX0-11" fmla="*/ 0 w 2751989"/>
              <a:gd name="connsiteY0-12" fmla="*/ 0 h 5256584"/>
              <a:gd name="connsiteX1-13" fmla="*/ 2751989 w 2751989"/>
              <a:gd name="connsiteY1-14" fmla="*/ 0 h 5256584"/>
              <a:gd name="connsiteX2-15" fmla="*/ 2751989 w 2751989"/>
              <a:gd name="connsiteY2-16" fmla="*/ 5256584 h 5256584"/>
              <a:gd name="connsiteX3-17" fmla="*/ 0 w 2751989"/>
              <a:gd name="connsiteY3-18" fmla="*/ 5256584 h 525658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751989" h="5256584">
                <a:moveTo>
                  <a:pt x="0" y="0"/>
                </a:moveTo>
                <a:lnTo>
                  <a:pt x="2751989" y="0"/>
                </a:lnTo>
                <a:lnTo>
                  <a:pt x="2751989" y="5256584"/>
                </a:lnTo>
                <a:lnTo>
                  <a:pt x="0" y="5256584"/>
                </a:lnTo>
              </a:path>
            </a:pathLst>
          </a:custGeom>
          <a:ln>
            <a:solidFill>
              <a:srgbClr val="0066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vert="eaVert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754C24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pic>
        <p:nvPicPr>
          <p:cNvPr id="63497" name="图片 11" descr="叶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83838" y="355600"/>
            <a:ext cx="1689100" cy="12588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矩形 1"/>
          <p:cNvSpPr/>
          <p:nvPr>
            <p:custDataLst>
              <p:tags r:id="rId14"/>
            </p:custDataLst>
          </p:nvPr>
        </p:nvSpPr>
        <p:spPr>
          <a:xfrm>
            <a:off x="8823325" y="2687320"/>
            <a:ext cx="136334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10170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矩形 2"/>
          <p:cNvSpPr/>
          <p:nvPr>
            <p:custDataLst>
              <p:tags r:id="rId15"/>
            </p:custDataLst>
          </p:nvPr>
        </p:nvSpPr>
        <p:spPr>
          <a:xfrm>
            <a:off x="7999413" y="3166428"/>
            <a:ext cx="1222375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50850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矩形 4"/>
          <p:cNvSpPr/>
          <p:nvPr>
            <p:custDataLst>
              <p:tags r:id="rId16"/>
            </p:custDataLst>
          </p:nvPr>
        </p:nvSpPr>
        <p:spPr>
          <a:xfrm>
            <a:off x="9697720" y="4528185"/>
            <a:ext cx="156337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8136000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 bwMode="auto">
          <a:xfrm>
            <a:off x="8902700" y="6235700"/>
            <a:ext cx="2665413" cy="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4"/>
            </p:custDataLst>
          </p:nvPr>
        </p:nvCxnSpPr>
        <p:spPr bwMode="auto">
          <a:xfrm flipH="1">
            <a:off x="11568113" y="3498850"/>
            <a:ext cx="0" cy="273685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 bwMode="auto">
          <a:xfrm flipH="1">
            <a:off x="479425" y="809625"/>
            <a:ext cx="2808288" cy="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6"/>
            </p:custDataLst>
          </p:nvPr>
        </p:nvCxnSpPr>
        <p:spPr bwMode="auto">
          <a:xfrm flipH="1" flipV="1">
            <a:off x="479425" y="809625"/>
            <a:ext cx="0" cy="2590800"/>
          </a:xfrm>
          <a:prstGeom prst="line">
            <a:avLst/>
          </a:prstGeom>
          <a:ln w="25400">
            <a:solidFill>
              <a:srgbClr val="00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3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54088" y="114300"/>
            <a:ext cx="10285413" cy="7080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0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一块大洋的购买力</a:t>
            </a:r>
          </a:p>
        </p:txBody>
      </p:sp>
      <p:pic>
        <p:nvPicPr>
          <p:cNvPr id="64522" name="PA_图片 4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370491">
            <a:off x="265113" y="207963"/>
            <a:ext cx="681037" cy="520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4515" name="矩形 2"/>
          <p:cNvSpPr/>
          <p:nvPr>
            <p:custDataLst>
              <p:tags r:id="rId10"/>
            </p:custDataLst>
          </p:nvPr>
        </p:nvSpPr>
        <p:spPr>
          <a:xfrm>
            <a:off x="479425" y="809625"/>
            <a:ext cx="11089005" cy="569277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  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据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上海解放前后物价资料汇编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上海工人运动史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披露：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1927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年在上海，切面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0.07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元，猪肉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0.28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元，棉花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0.48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元，煤炭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担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0.14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元，煤油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0.06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元，肥皂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块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0.05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元，香烟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盒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0.036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元，茶叶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0.23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元，活鸡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0.37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元，鲜蛋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0.027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元，豆油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0.19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元，食盐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0.043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元，白糖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0.096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元，细布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尺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0.107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元。原文中的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"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石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"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，应为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156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斤；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包面粉，约为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45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斤。</a:t>
            </a:r>
          </a:p>
          <a:p>
            <a:pPr algn="just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银元时代生活史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也有类似记载：二十年代的上海，拿了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块钱稿酬，请六七个同学去吃茶，茶资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个铜板，生煎馒头、蟹壳黄等各种小吃也才花去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多个铜板。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just"/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《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文化人的经济生活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一书则提到：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1929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年，每块银元兑换两三百个铜板，一两个铜板可以换一只鸡蛋。</a:t>
            </a:r>
          </a:p>
          <a:p>
            <a:pPr algn="just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其他城市，大抵如此。在重庆，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1936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年，大米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分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100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斤两块五角钱。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1748" name="文本框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139825" y="250825"/>
            <a:ext cx="8496300" cy="6451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3600" b="1" i="0" u="none" strike="noStrike" kern="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第三笔账：东洋厂飞跃的庞大</a:t>
            </a:r>
          </a:p>
        </p:txBody>
      </p:sp>
      <p:pic>
        <p:nvPicPr>
          <p:cNvPr id="65539" name="PA_图片 4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370491">
            <a:off x="265113" y="347663"/>
            <a:ext cx="681037" cy="520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5540" name="矩形 4"/>
          <p:cNvSpPr/>
          <p:nvPr>
            <p:custDataLst>
              <p:tags r:id="rId6"/>
            </p:custDataLst>
          </p:nvPr>
        </p:nvSpPr>
        <p:spPr>
          <a:xfrm>
            <a:off x="840105" y="1226820"/>
            <a:ext cx="10800715" cy="206121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通过</a:t>
            </a:r>
            <a:r>
              <a:rPr lang="en-US" altLang="zh-CN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1902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年与</a:t>
            </a:r>
            <a:r>
              <a:rPr lang="en-US" altLang="zh-CN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1932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年数据对比来看，日本纱厂的发展，日本大财阀三井系由一个厂，不到两万锭子，发展到有六个纱厂、五个布厂，</a:t>
            </a:r>
            <a:r>
              <a:rPr lang="en-US" altLang="zh-CN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25</a:t>
            </a:r>
            <a:r>
              <a:rPr lang="zh-CN" altLang="en-US" sz="3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万个锭子，三千张布机，八千工人和一千二百万元的资本。 </a:t>
            </a:r>
            <a:endParaRPr lang="en-US" altLang="zh-CN" sz="3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3" name="PA_MH_Other_5"/>
          <p:cNvSpPr/>
          <p:nvPr>
            <p:custDataLst>
              <p:tags r:id="rId7"/>
            </p:custDataLst>
          </p:nvPr>
        </p:nvSpPr>
        <p:spPr>
          <a:xfrm flipV="1">
            <a:off x="1021103" y="979489"/>
            <a:ext cx="7802493" cy="56663"/>
          </a:xfrm>
          <a:prstGeom prst="rect">
            <a:avLst/>
          </a:prstGeom>
          <a:gradFill>
            <a:gsLst>
              <a:gs pos="0">
                <a:srgbClr val="00660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 cap="flat" cmpd="sng" algn="ctr">
            <a:gradFill>
              <a:gsLst>
                <a:gs pos="0">
                  <a:schemeClr val="accent5">
                    <a:lumMod val="20000"/>
                    <a:lumOff val="80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1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等线" panose="02010600030101010101" charset="-122"/>
              <a:cs typeface="+mn-cs"/>
            </a:endParaRPr>
          </a:p>
        </p:txBody>
      </p:sp>
      <p:pic>
        <p:nvPicPr>
          <p:cNvPr id="65544" name="Picture 2" descr="厚生纱厂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40105" y="3287395"/>
            <a:ext cx="10801350" cy="35242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758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0075" y="455613"/>
            <a:ext cx="10882313" cy="5908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7587" name="Rectangle 3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707390" y="1408430"/>
            <a:ext cx="10193020" cy="3782695"/>
          </a:xfrm>
        </p:spPr>
        <p:txBody>
          <a:bodyPr vert="horz" wrap="square" lIns="91440" tIns="45720" rIns="91440" bIns="45720" anchor="t" anchorCtr="0">
            <a:normAutofit/>
          </a:bodyPr>
          <a:lstStyle/>
          <a:p>
            <a:pPr>
              <a:lnSpc>
                <a:spcPct val="90000"/>
              </a:lnSpc>
              <a:spcAft>
                <a:spcPct val="0"/>
              </a:spcAft>
              <a:buNone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如果有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20%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的利润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资本就会蠢蠢欲动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;</a:t>
            </a:r>
          </a:p>
          <a:p>
            <a:pPr>
              <a:lnSpc>
                <a:spcPct val="90000"/>
              </a:lnSpc>
              <a:spcAft>
                <a:spcPct val="0"/>
              </a:spcAft>
              <a:buNone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如果有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50%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的利润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资本就会冒险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;</a:t>
            </a:r>
          </a:p>
          <a:p>
            <a:pPr>
              <a:lnSpc>
                <a:spcPct val="90000"/>
              </a:lnSpc>
              <a:spcAft>
                <a:spcPct val="0"/>
              </a:spcAft>
              <a:buNone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如果有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100%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的利润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资本就敢于冒绞首的危险；</a:t>
            </a:r>
          </a:p>
          <a:p>
            <a:pPr>
              <a:lnSpc>
                <a:spcPct val="90000"/>
              </a:lnSpc>
              <a:spcAft>
                <a:spcPct val="0"/>
              </a:spcAft>
              <a:buNone/>
            </a:pP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如果有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300%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的利润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,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资本就敢于践踏人间一切的法律。”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</a:p>
          <a:p>
            <a:pPr algn="r">
              <a:lnSpc>
                <a:spcPct val="90000"/>
              </a:lnSpc>
              <a:spcAft>
                <a:spcPct val="0"/>
              </a:spcAft>
              <a:buNone/>
            </a:pP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——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马克思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《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资本论</a:t>
            </a:r>
            <a:r>
              <a:rPr lang="en-US" altLang="zh-CN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》</a:t>
            </a:r>
          </a:p>
        </p:txBody>
      </p:sp>
      <p:pic>
        <p:nvPicPr>
          <p:cNvPr id="4" name="图片 3" descr="花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9425" y="4703763"/>
            <a:ext cx="2022475" cy="19145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descr="叶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94913" y="377825"/>
            <a:ext cx="1689100" cy="12588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descr="叶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37688" y="230188"/>
            <a:ext cx="2403475" cy="1520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>
            <p:custDataLst>
              <p:tags r:id="rId5"/>
            </p:custDataLst>
          </p:nvPr>
        </p:nvSpPr>
        <p:spPr>
          <a:xfrm>
            <a:off x="1404938" y="1341438"/>
            <a:ext cx="728663" cy="7159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6858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50" b="1" kern="1200" cap="none" spc="0" normalizeH="0" baseline="0" noProof="0">
                <a:solidFill>
                  <a:srgbClr val="006600"/>
                </a:solidFill>
                <a:latin typeface="方正清刻本悦宋简体" panose="02000000000000000000" charset="-122"/>
                <a:ea typeface="方正清刻本悦宋简体" panose="02000000000000000000" charset="-122"/>
                <a:cs typeface="+mn-cs"/>
              </a:rPr>
              <a:t>思</a:t>
            </a:r>
          </a:p>
        </p:txBody>
      </p:sp>
      <p:grpSp>
        <p:nvGrpSpPr>
          <p:cNvPr id="3" name="组合 2"/>
          <p:cNvGrpSpPr/>
          <p:nvPr>
            <p:custDataLst>
              <p:tags r:id="rId6"/>
            </p:custDataLst>
          </p:nvPr>
        </p:nvGrpSpPr>
        <p:grpSpPr>
          <a:xfrm rot="-1125340">
            <a:off x="1563688" y="1431925"/>
            <a:ext cx="1225550" cy="1262063"/>
            <a:chOff x="6015" y="4586"/>
            <a:chExt cx="2647" cy="2214"/>
          </a:xfrm>
        </p:grpSpPr>
        <p:cxnSp>
          <p:nvCxnSpPr>
            <p:cNvPr id="6" name="直接连接符 5"/>
            <p:cNvCxnSpPr/>
            <p:nvPr>
              <p:custDataLst>
                <p:tags r:id="rId7"/>
              </p:custDataLst>
            </p:nvPr>
          </p:nvCxnSpPr>
          <p:spPr>
            <a:xfrm flipH="1">
              <a:off x="6315" y="4800"/>
              <a:ext cx="2040" cy="1704"/>
            </a:xfrm>
            <a:prstGeom prst="line">
              <a:avLst/>
            </a:prstGeom>
            <a:ln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椭圆 6"/>
            <p:cNvSpPr/>
            <p:nvPr>
              <p:custDataLst>
                <p:tags r:id="rId8"/>
              </p:custDataLst>
            </p:nvPr>
          </p:nvSpPr>
          <p:spPr>
            <a:xfrm>
              <a:off x="8466" y="4561"/>
              <a:ext cx="192" cy="189"/>
            </a:xfrm>
            <a:prstGeom prst="ellipse">
              <a:avLst/>
            </a:prstGeom>
            <a:solidFill>
              <a:srgbClr val="00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椭圆 7"/>
            <p:cNvSpPr/>
            <p:nvPr>
              <p:custDataLst>
                <p:tags r:id="rId9"/>
              </p:custDataLst>
            </p:nvPr>
          </p:nvSpPr>
          <p:spPr>
            <a:xfrm>
              <a:off x="6010" y="6607"/>
              <a:ext cx="192" cy="189"/>
            </a:xfrm>
            <a:prstGeom prst="ellipse">
              <a:avLst/>
            </a:prstGeom>
            <a:solidFill>
              <a:srgbClr val="00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2133600" y="1952625"/>
            <a:ext cx="728663" cy="7159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6858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50" b="1" kern="1200" cap="none" spc="0" normalizeH="0" baseline="0" noProof="0">
                <a:solidFill>
                  <a:srgbClr val="006600"/>
                </a:solidFill>
                <a:latin typeface="方正清刻本悦宋简体" panose="02000000000000000000" charset="-122"/>
                <a:ea typeface="方正清刻本悦宋简体" panose="02000000000000000000" charset="-122"/>
                <a:cs typeface="+mn-cs"/>
              </a:rPr>
              <a:t>考</a:t>
            </a:r>
          </a:p>
        </p:txBody>
      </p:sp>
      <p:sp>
        <p:nvSpPr>
          <p:cNvPr id="55302" name="文本框 9"/>
          <p:cNvSpPr txBox="1"/>
          <p:nvPr>
            <p:custDataLst>
              <p:tags r:id="rId11"/>
            </p:custDataLst>
          </p:nvPr>
        </p:nvSpPr>
        <p:spPr>
          <a:xfrm>
            <a:off x="3863975" y="981075"/>
            <a:ext cx="5403850" cy="175323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rgbClr val="00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  </a:t>
            </a:r>
            <a:r>
              <a:rPr lang="zh-CN" altLang="en-US" sz="36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36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根据以上了解到的包身工的情况，你怎样评价他们的生活？</a:t>
            </a:r>
          </a:p>
        </p:txBody>
      </p:sp>
      <p:sp>
        <p:nvSpPr>
          <p:cNvPr id="69640" name="矩形 10"/>
          <p:cNvSpPr/>
          <p:nvPr>
            <p:custDataLst>
              <p:tags r:id="rId12"/>
            </p:custDataLst>
          </p:nvPr>
        </p:nvSpPr>
        <p:spPr>
          <a:xfrm>
            <a:off x="4677410" y="3564255"/>
            <a:ext cx="6284595" cy="206121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>
                <a:latin typeface="Times New Roman" panose="02020603050405020304" pitchFamily="18" charset="0"/>
                <a:ea typeface="宋体" panose="02010600030101010101" pitchFamily="2" charset="-122"/>
              </a:rPr>
              <a:t>      </a:t>
            </a:r>
            <a:r>
              <a:rPr lang="zh-CN" altLang="en-US" sz="3200">
                <a:latin typeface="Times New Roman" panose="02020603050405020304" pitchFamily="18" charset="0"/>
                <a:ea typeface="宋体" panose="02010600030101010101" pitchFamily="2" charset="-122"/>
              </a:rPr>
              <a:t>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猪狗般的非人生活。这类人没有人身自由，甚至没有人格尊严，卑微而沉默的活在社会的最底层，像蝼蚁，像草菅，像尘埃。</a:t>
            </a:r>
          </a:p>
        </p:txBody>
      </p:sp>
      <p:grpSp>
        <p:nvGrpSpPr>
          <p:cNvPr id="55304" name="组合 11"/>
          <p:cNvGrpSpPr/>
          <p:nvPr>
            <p:custDataLst>
              <p:tags r:id="rId13"/>
            </p:custDataLst>
          </p:nvPr>
        </p:nvGrpSpPr>
        <p:grpSpPr>
          <a:xfrm>
            <a:off x="511175" y="584200"/>
            <a:ext cx="2800350" cy="2590800"/>
            <a:chOff x="547328" y="332656"/>
            <a:chExt cx="2800536" cy="2592288"/>
          </a:xfrm>
        </p:grpSpPr>
        <p:cxnSp>
          <p:nvCxnSpPr>
            <p:cNvPr id="13" name="直接连接符 12"/>
            <p:cNvCxnSpPr/>
            <p:nvPr>
              <p:custDataLst>
                <p:tags r:id="rId14"/>
              </p:custDataLst>
            </p:nvPr>
          </p:nvCxnSpPr>
          <p:spPr>
            <a:xfrm flipH="1">
              <a:off x="547328" y="332656"/>
              <a:ext cx="2800536" cy="0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>
              <p:custDataLst>
                <p:tags r:id="rId15"/>
              </p:custDataLst>
            </p:nvPr>
          </p:nvCxnSpPr>
          <p:spPr>
            <a:xfrm flipH="1" flipV="1">
              <a:off x="547328" y="332656"/>
              <a:ext cx="0" cy="2592288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305" name="组合 14"/>
          <p:cNvGrpSpPr/>
          <p:nvPr>
            <p:custDataLst>
              <p:tags r:id="rId16"/>
            </p:custDataLst>
          </p:nvPr>
        </p:nvGrpSpPr>
        <p:grpSpPr>
          <a:xfrm>
            <a:off x="8807450" y="3563938"/>
            <a:ext cx="2665413" cy="2736850"/>
            <a:chOff x="5868144" y="3717032"/>
            <a:chExt cx="2664296" cy="2736304"/>
          </a:xfrm>
        </p:grpSpPr>
        <p:cxnSp>
          <p:nvCxnSpPr>
            <p:cNvPr id="16" name="直接连接符 15"/>
            <p:cNvCxnSpPr/>
            <p:nvPr>
              <p:custDataLst>
                <p:tags r:id="rId17"/>
              </p:custDataLst>
            </p:nvPr>
          </p:nvCxnSpPr>
          <p:spPr>
            <a:xfrm>
              <a:off x="5868144" y="6453336"/>
              <a:ext cx="2664296" cy="0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>
              <p:custDataLst>
                <p:tags r:id="rId18"/>
              </p:custDataLst>
            </p:nvPr>
          </p:nvCxnSpPr>
          <p:spPr>
            <a:xfrm flipH="1">
              <a:off x="8532440" y="3717032"/>
              <a:ext cx="0" cy="2736304"/>
            </a:xfrm>
            <a:prstGeom prst="line">
              <a:avLst/>
            </a:prstGeom>
            <a:ln w="25400">
              <a:solidFill>
                <a:srgbClr val="0066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5306" name="图片 9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71525" y="3454400"/>
            <a:ext cx="3276600" cy="30051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矩形 15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894715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400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+mn-ea"/>
              </a:rPr>
              <a:t>当代打工现状：</a:t>
            </a: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3933" y="1471942"/>
            <a:ext cx="4533804" cy="4724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280" h="7440">
                <a:moveTo>
                  <a:pt x="0" y="0"/>
                </a:moveTo>
                <a:lnTo>
                  <a:pt x="5280" y="0"/>
                </a:lnTo>
                <a:lnTo>
                  <a:pt x="5280" y="7440"/>
                </a:lnTo>
                <a:lnTo>
                  <a:pt x="0" y="744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0" name="Title 6"/>
          <p:cNvSpPr txBox="1"/>
          <p:nvPr>
            <p:custDataLst>
              <p:tags r:id="rId6"/>
            </p:custDataLst>
          </p:nvPr>
        </p:nvSpPr>
        <p:spPr>
          <a:xfrm>
            <a:off x="6540500" y="1471930"/>
            <a:ext cx="4241165" cy="47244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zh-CN" altLang="en-US" sz="3600" b="1" spc="120">
                <a:ln w="3175">
                  <a:noFill/>
                  <a:prstDash val="dash"/>
                </a:ln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打工人，打工魂</a:t>
            </a:r>
          </a:p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zh-CN" altLang="en-US" sz="3600" b="1" spc="120">
                <a:ln w="3175">
                  <a:noFill/>
                  <a:prstDash val="dash"/>
                </a:ln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打工都是人上人</a:t>
            </a:r>
          </a:p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zh-CN" altLang="en-US" sz="3600" b="1" spc="120">
                <a:ln w="3175">
                  <a:noFill/>
                  <a:prstDash val="dash"/>
                </a:ln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今天搬砖你不狠</a:t>
            </a:r>
          </a:p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zh-CN" altLang="en-US" sz="3600" b="1" spc="120">
                <a:ln w="3175">
                  <a:noFill/>
                  <a:prstDash val="dash"/>
                </a:ln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明天地位你不稳</a:t>
            </a:r>
          </a:p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zh-CN" altLang="en-US" sz="3600" b="1" spc="120">
                <a:ln w="3175">
                  <a:noFill/>
                  <a:prstDash val="dash"/>
                </a:ln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累就对了打工人</a:t>
            </a:r>
          </a:p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</a:pPr>
            <a:r>
              <a:rPr lang="zh-CN" altLang="en-US" sz="3600" b="1" spc="120">
                <a:ln w="3175">
                  <a:noFill/>
                  <a:prstDash val="dash"/>
                </a:ln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+mn-ea"/>
              </a:rPr>
              <a:t>舒服是留给有钱人</a:t>
            </a:r>
          </a:p>
        </p:txBody>
      </p:sp>
    </p:spTree>
    <p:custDataLst>
      <p:tags r:id="rId7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8193" name="图片 48129">
            <a:hlinkClick r:id="rId5"/>
          </p:cNvPr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835" y="130175"/>
            <a:ext cx="5971540" cy="6727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4" name="文本占位符 48130"/>
          <p:cNvSpPr>
            <a:spLocks noGrp="1" noRot="1"/>
          </p:cNvSpPr>
          <p:nvPr>
            <p:ph idx="1"/>
            <p:custDataLst>
              <p:tags r:id="rId6"/>
            </p:custDataLst>
          </p:nvPr>
        </p:nvSpPr>
        <p:spPr>
          <a:xfrm>
            <a:off x="6048375" y="130175"/>
            <a:ext cx="1324610" cy="5760720"/>
          </a:xfrm>
        </p:spPr>
        <p:txBody>
          <a:bodyPr wrap="square" anchor="t" anchorCtr="0">
            <a:normAutofit lnSpcReduction="10000"/>
          </a:bodyPr>
          <a:lstStyle/>
          <a:p>
            <a:pPr>
              <a:buNone/>
            </a:pPr>
            <a:r>
              <a:rPr lang="en-US" altLang="zh-CN" sz="4400" b="1">
                <a:solidFill>
                  <a:srgbClr val="0000FF"/>
                </a:solidFill>
                <a:ea typeface="黑体" panose="02010609060101010101" charset="-122"/>
              </a:rPr>
              <a:t>  </a:t>
            </a:r>
          </a:p>
          <a:p>
            <a:pPr>
              <a:buNone/>
            </a:pPr>
            <a:endParaRPr lang="zh-CN" altLang="en-US" sz="4400" b="1">
              <a:solidFill>
                <a:srgbClr val="00B0F0"/>
              </a:solidFill>
              <a:ea typeface="黑体" panose="02010609060101010101" charset="-122"/>
            </a:endParaRPr>
          </a:p>
          <a:p>
            <a:pPr algn="ctr">
              <a:buNone/>
            </a:pPr>
            <a:r>
              <a:rPr lang="zh-CN" altLang="en-US" sz="3555" b="1">
                <a:solidFill>
                  <a:schemeClr val="tx1"/>
                </a:solidFill>
                <a:ea typeface="黑体" panose="02010609060101010101" charset="-122"/>
              </a:rPr>
              <a:t>洪洞</a:t>
            </a:r>
          </a:p>
          <a:p>
            <a:pPr algn="ctr">
              <a:buNone/>
            </a:pPr>
            <a:r>
              <a:rPr lang="zh-CN" altLang="en-US" sz="3555" b="1">
                <a:solidFill>
                  <a:schemeClr val="tx1"/>
                </a:solidFill>
                <a:ea typeface="黑体" panose="02010609060101010101" charset="-122"/>
              </a:rPr>
              <a:t>黑砖</a:t>
            </a:r>
          </a:p>
          <a:p>
            <a:pPr algn="ctr">
              <a:buNone/>
            </a:pPr>
            <a:r>
              <a:rPr lang="zh-CN" altLang="en-US" sz="3555" b="1">
                <a:solidFill>
                  <a:schemeClr val="tx1"/>
                </a:solidFill>
                <a:ea typeface="黑体" panose="02010609060101010101" charset="-122"/>
              </a:rPr>
              <a:t>窑里</a:t>
            </a:r>
          </a:p>
          <a:p>
            <a:pPr algn="ctr">
              <a:buNone/>
            </a:pPr>
            <a:r>
              <a:rPr lang="zh-CN" altLang="en-US" sz="3555" b="1">
                <a:solidFill>
                  <a:schemeClr val="tx1"/>
                </a:solidFill>
                <a:ea typeface="黑体" panose="02010609060101010101" charset="-122"/>
              </a:rPr>
              <a:t>的包</a:t>
            </a:r>
          </a:p>
          <a:p>
            <a:pPr algn="ctr">
              <a:buNone/>
            </a:pPr>
            <a:r>
              <a:rPr lang="zh-CN" altLang="en-US" sz="3555" b="1">
                <a:solidFill>
                  <a:schemeClr val="tx1"/>
                </a:solidFill>
                <a:ea typeface="黑体" panose="02010609060101010101" charset="-122"/>
              </a:rPr>
              <a:t>身工</a:t>
            </a:r>
          </a:p>
        </p:txBody>
      </p:sp>
      <p:pic>
        <p:nvPicPr>
          <p:cNvPr id="57345" name="Picture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399020" y="0"/>
            <a:ext cx="50038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 spd="slow">
    <p:random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0417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59499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0418" name="Text Box 3"/>
          <p:cNvSpPr/>
          <p:nvPr>
            <p:custDataLst>
              <p:tags r:id="rId5"/>
            </p:custDataLst>
          </p:nvPr>
        </p:nvSpPr>
        <p:spPr>
          <a:xfrm>
            <a:off x="1449070" y="5546725"/>
            <a:ext cx="9293860" cy="58356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200" b="1"/>
              <a:t>在黑窑厂做苦力时，１７岁少年张文龙被严重烫伤</a:t>
            </a:r>
            <a:r>
              <a:rPr lang="zh-CN" altLang="en-US" sz="3200"/>
              <a:t> </a:t>
            </a:r>
          </a:p>
        </p:txBody>
      </p:sp>
    </p:spTree>
  </p:cSld>
  <p:clrMapOvr>
    <a:masterClrMapping/>
  </p:clrMapOvr>
  <p:transition spd="slow">
    <p:newsflash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1441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24000" y="0"/>
            <a:ext cx="9144000" cy="56610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42" name="Text Box 3"/>
          <p:cNvSpPr/>
          <p:nvPr>
            <p:custDataLst>
              <p:tags r:id="rId5"/>
            </p:custDataLst>
          </p:nvPr>
        </p:nvSpPr>
        <p:spPr>
          <a:xfrm>
            <a:off x="1524000" y="5546725"/>
            <a:ext cx="9144000" cy="119888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b="1"/>
              <a:t>警方在解救孩子的过程中发现当地黑砖场用在童工身上的刑具。</a:t>
            </a:r>
            <a:r>
              <a:rPr lang="zh-CN" altLang="en-US"/>
              <a:t> </a:t>
            </a:r>
          </a:p>
        </p:txBody>
      </p:sp>
    </p:spTree>
  </p:cSld>
  <p:clrMapOvr>
    <a:masterClrMapping/>
  </p:clrMapOvr>
  <p:transition spd="slow">
    <p:newsflash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2465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24000" y="150495"/>
            <a:ext cx="9144000" cy="58054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2466" name="Text Box 3"/>
          <p:cNvSpPr/>
          <p:nvPr>
            <p:custDataLst>
              <p:tags r:id="rId5"/>
            </p:custDataLst>
          </p:nvPr>
        </p:nvSpPr>
        <p:spPr>
          <a:xfrm>
            <a:off x="1524000" y="5956300"/>
            <a:ext cx="9144000" cy="58356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200" b="1"/>
              <a:t>这就是民工的“窝”，腿上的伤是打手打的</a:t>
            </a:r>
          </a:p>
        </p:txBody>
      </p:sp>
    </p:spTree>
  </p:cSld>
  <p:clrMapOvr>
    <a:masterClrMapping/>
  </p:clrMapOvr>
  <p:transition spd="slow">
    <p:newsflash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1" name="文本框 7169"/>
          <p:cNvSpPr txBox="1"/>
          <p:nvPr>
            <p:custDataLst>
              <p:tags r:id="rId3"/>
            </p:custDataLst>
          </p:nvPr>
        </p:nvSpPr>
        <p:spPr>
          <a:xfrm>
            <a:off x="351543" y="237224"/>
            <a:ext cx="11422384" cy="618553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ts val="3960"/>
              </a:lnSpc>
              <a:spcBef>
                <a:spcPct val="0"/>
              </a:spcBef>
            </a:pPr>
            <a:r>
              <a:rPr lang="zh-CN" altLang="en-US" sz="2965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</a:t>
            </a:r>
            <a:r>
              <a:rPr lang="en-US" altLang="zh-CN" sz="2965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我们被眼前的情景惊呆了：在这些手脚并用、头发长得像野人一样的孩子中间，有的已经整整和外界隔绝了七年，有的因逃跑未遂被打致残；有的孩子被监工用烧红的砖头把背部烙得血肉模糊（后被人救出在医院治了数月也未痊愈）。他们每天工作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14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个小时以上，还不让吃饱饭，有时因劳累过度，稍有怠工就会被监工随手拿起的砖头砸得头破血流，然后随便拿起一块破布一裹了之，继续干活，至于拳打脚踢，棍棒伺候更是家常便饭，更有甚者，有的孩子被打手打成重伤也不给医治，如不能自愈或伤情恶化，奄奄一息时黑心的工头和窑主就把被骗的苦工活活埋掉。他们最小的只有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8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岁，每天都干着成人都难以承受的重活。他们被限制了人身自由，全天候有监工或打手巡逻站岗。这些看似发生在旧社会</a:t>
            </a:r>
            <a:r>
              <a:rPr lang="zh-CN" altLang="en-US"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包身工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的生活，如今却活生生地发生在二十一世纪的一群童工身上。”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－－搜狐网站</a:t>
            </a:r>
            <a:r>
              <a:rPr lang="zh-CN" altLang="en-US" sz="2800" b="1">
                <a:solidFill>
                  <a:srgbClr val="FF0000"/>
                </a:solidFill>
                <a:latin typeface="方正隶书_GBK" charset="-122"/>
                <a:ea typeface="方正隶书_GBK" charset="-122"/>
              </a:rPr>
              <a:t> </a:t>
            </a:r>
            <a:r>
              <a:rPr lang="en-US" altLang="zh-CN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</a:p>
        </p:txBody>
      </p:sp>
      <p:pic>
        <p:nvPicPr>
          <p:cNvPr id="10242" name="New picture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478908" y="12822209"/>
            <a:ext cx="376333" cy="268809"/>
          </a:xfrm>
          <a:prstGeom prst="cube">
            <a:avLst/>
          </a:prstGeom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3962354" cy="68580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26" name="任意多边形: 形状 225"/>
          <p:cNvSpPr/>
          <p:nvPr>
            <p:custDataLst>
              <p:tags r:id="rId4"/>
            </p:custDataLst>
          </p:nvPr>
        </p:nvSpPr>
        <p:spPr bwMode="auto">
          <a:xfrm>
            <a:off x="4566920" y="1300480"/>
            <a:ext cx="1429385" cy="1046480"/>
          </a:xfrm>
          <a:custGeom>
            <a:gdLst>
              <a:gd name="connsiteX0" fmla="*/ 123074 w 683278"/>
              <a:gd name="connsiteY0" fmla="*/ 370006 h 419535"/>
              <a:gd name="connsiteX1" fmla="*/ 139835 w 683278"/>
              <a:gd name="connsiteY1" fmla="*/ 378502 h 419535"/>
              <a:gd name="connsiteX2" fmla="*/ 156596 w 683278"/>
              <a:gd name="connsiteY2" fmla="*/ 395492 h 419535"/>
              <a:gd name="connsiteX3" fmla="*/ 153004 w 683278"/>
              <a:gd name="connsiteY3" fmla="*/ 403987 h 419535"/>
              <a:gd name="connsiteX4" fmla="*/ 143427 w 683278"/>
              <a:gd name="connsiteY4" fmla="*/ 403987 h 419535"/>
              <a:gd name="connsiteX5" fmla="*/ 131455 w 683278"/>
              <a:gd name="connsiteY5" fmla="*/ 395492 h 419535"/>
              <a:gd name="connsiteX6" fmla="*/ 126666 w 683278"/>
              <a:gd name="connsiteY6" fmla="*/ 386997 h 419535"/>
              <a:gd name="connsiteX7" fmla="*/ 123074 w 683278"/>
              <a:gd name="connsiteY7" fmla="*/ 370006 h 419535"/>
              <a:gd name="connsiteX8" fmla="*/ 294910 w 683278"/>
              <a:gd name="connsiteY8" fmla="*/ 365086 h 419535"/>
              <a:gd name="connsiteX9" fmla="*/ 294947 w 683278"/>
              <a:gd name="connsiteY9" fmla="*/ 365114 h 419535"/>
              <a:gd name="connsiteX10" fmla="*/ 298837 w 683278"/>
              <a:gd name="connsiteY10" fmla="*/ 365114 h 419535"/>
              <a:gd name="connsiteX11" fmla="*/ 298537 w 683278"/>
              <a:gd name="connsiteY11" fmla="*/ 365086 h 419535"/>
              <a:gd name="connsiteX12" fmla="*/ 290371 w 683278"/>
              <a:gd name="connsiteY12" fmla="*/ 361123 h 419535"/>
              <a:gd name="connsiteX13" fmla="*/ 290137 w 683278"/>
              <a:gd name="connsiteY13" fmla="*/ 361505 h 419535"/>
              <a:gd name="connsiteX14" fmla="*/ 290179 w 683278"/>
              <a:gd name="connsiteY14" fmla="*/ 361537 h 419535"/>
              <a:gd name="connsiteX15" fmla="*/ 87437 w 683278"/>
              <a:gd name="connsiteY15" fmla="*/ 342421 h 419535"/>
              <a:gd name="connsiteX16" fmla="*/ 87419 w 683278"/>
              <a:gd name="connsiteY16" fmla="*/ 342483 h 419535"/>
              <a:gd name="connsiteX17" fmla="*/ 96924 w 683278"/>
              <a:gd name="connsiteY17" fmla="*/ 343453 h 419535"/>
              <a:gd name="connsiteX18" fmla="*/ 96924 w 683278"/>
              <a:gd name="connsiteY18" fmla="*/ 343379 h 419535"/>
              <a:gd name="connsiteX19" fmla="*/ 96925 w 683278"/>
              <a:gd name="connsiteY19" fmla="*/ 343378 h 419535"/>
              <a:gd name="connsiteX20" fmla="*/ 100559 w 683278"/>
              <a:gd name="connsiteY20" fmla="*/ 338723 h 419535"/>
              <a:gd name="connsiteX21" fmla="*/ 102018 w 683278"/>
              <a:gd name="connsiteY21" fmla="*/ 340684 h 419535"/>
              <a:gd name="connsiteX22" fmla="*/ 102312 w 683278"/>
              <a:gd name="connsiteY22" fmla="*/ 340529 h 419535"/>
              <a:gd name="connsiteX23" fmla="*/ 94530 w 683278"/>
              <a:gd name="connsiteY23" fmla="*/ 333178 h 419535"/>
              <a:gd name="connsiteX24" fmla="*/ 89511 w 683278"/>
              <a:gd name="connsiteY24" fmla="*/ 334688 h 419535"/>
              <a:gd name="connsiteX25" fmla="*/ 89511 w 683278"/>
              <a:gd name="connsiteY25" fmla="*/ 334961 h 419535"/>
              <a:gd name="connsiteX26" fmla="*/ 94934 w 683278"/>
              <a:gd name="connsiteY26" fmla="*/ 333631 h 419535"/>
              <a:gd name="connsiteX27" fmla="*/ 95475 w 683278"/>
              <a:gd name="connsiteY27" fmla="*/ 333889 h 419535"/>
              <a:gd name="connsiteX28" fmla="*/ 535104 w 683278"/>
              <a:gd name="connsiteY28" fmla="*/ 330263 h 419535"/>
              <a:gd name="connsiteX29" fmla="*/ 534860 w 683278"/>
              <a:gd name="connsiteY29" fmla="*/ 330835 h 419535"/>
              <a:gd name="connsiteX30" fmla="*/ 535164 w 683278"/>
              <a:gd name="connsiteY30" fmla="*/ 330292 h 419535"/>
              <a:gd name="connsiteX31" fmla="*/ 536285 w 683278"/>
              <a:gd name="connsiteY31" fmla="*/ 325222 h 419535"/>
              <a:gd name="connsiteX32" fmla="*/ 538729 w 683278"/>
              <a:gd name="connsiteY32" fmla="*/ 326653 h 419535"/>
              <a:gd name="connsiteX33" fmla="*/ 539368 w 683278"/>
              <a:gd name="connsiteY33" fmla="*/ 326831 h 419535"/>
              <a:gd name="connsiteX34" fmla="*/ 538616 w 683278"/>
              <a:gd name="connsiteY34" fmla="*/ 326558 h 419535"/>
              <a:gd name="connsiteX35" fmla="*/ 535164 w 683278"/>
              <a:gd name="connsiteY35" fmla="*/ 306143 h 419535"/>
              <a:gd name="connsiteX36" fmla="*/ 569946 w 683278"/>
              <a:gd name="connsiteY36" fmla="*/ 313330 h 419535"/>
              <a:gd name="connsiteX37" fmla="*/ 535164 w 683278"/>
              <a:gd name="connsiteY37" fmla="*/ 306143 h 419535"/>
              <a:gd name="connsiteX38" fmla="*/ 623827 w 683278"/>
              <a:gd name="connsiteY38" fmla="*/ 287986 h 419535"/>
              <a:gd name="connsiteX39" fmla="*/ 623827 w 683278"/>
              <a:gd name="connsiteY39" fmla="*/ 300090 h 419535"/>
              <a:gd name="connsiteX40" fmla="*/ 611785 w 683278"/>
              <a:gd name="connsiteY40" fmla="*/ 300090 h 419535"/>
              <a:gd name="connsiteX41" fmla="*/ 623827 w 683278"/>
              <a:gd name="connsiteY41" fmla="*/ 287986 h 419535"/>
              <a:gd name="connsiteX42" fmla="*/ 633521 w 683278"/>
              <a:gd name="connsiteY42" fmla="*/ 274873 h 419535"/>
              <a:gd name="connsiteX43" fmla="*/ 655137 w 683278"/>
              <a:gd name="connsiteY43" fmla="*/ 283276 h 419535"/>
              <a:gd name="connsiteX44" fmla="*/ 650333 w 683278"/>
              <a:gd name="connsiteY44" fmla="*/ 291678 h 419535"/>
              <a:gd name="connsiteX45" fmla="*/ 581882 w 683278"/>
              <a:gd name="connsiteY45" fmla="*/ 325288 h 419535"/>
              <a:gd name="connsiteX46" fmla="*/ 573475 w 683278"/>
              <a:gd name="connsiteY46" fmla="*/ 316886 h 419535"/>
              <a:gd name="connsiteX47" fmla="*/ 573475 w 683278"/>
              <a:gd name="connsiteY47" fmla="*/ 318152 h 419535"/>
              <a:gd name="connsiteX48" fmla="*/ 573184 w 683278"/>
              <a:gd name="connsiteY48" fmla="*/ 318442 h 419535"/>
              <a:gd name="connsiteX49" fmla="*/ 573448 w 683278"/>
              <a:gd name="connsiteY49" fmla="*/ 318247 h 419535"/>
              <a:gd name="connsiteX50" fmla="*/ 581806 w 683278"/>
              <a:gd name="connsiteY50" fmla="*/ 325308 h 419535"/>
              <a:gd name="connsiteX51" fmla="*/ 577030 w 683278"/>
              <a:gd name="connsiteY51" fmla="*/ 325308 h 419535"/>
              <a:gd name="connsiteX52" fmla="*/ 577004 w 683278"/>
              <a:gd name="connsiteY52" fmla="*/ 325308 h 419535"/>
              <a:gd name="connsiteX53" fmla="*/ 561377 w 683278"/>
              <a:gd name="connsiteY53" fmla="*/ 331360 h 419535"/>
              <a:gd name="connsiteX54" fmla="*/ 561956 w 683278"/>
              <a:gd name="connsiteY54" fmla="*/ 329659 h 419535"/>
              <a:gd name="connsiteX55" fmla="*/ 560253 w 683278"/>
              <a:gd name="connsiteY55" fmla="*/ 331361 h 419535"/>
              <a:gd name="connsiteX56" fmla="*/ 551838 w 683278"/>
              <a:gd name="connsiteY56" fmla="*/ 331361 h 419535"/>
              <a:gd name="connsiteX57" fmla="*/ 550432 w 683278"/>
              <a:gd name="connsiteY57" fmla="*/ 330850 h 419535"/>
              <a:gd name="connsiteX58" fmla="*/ 539917 w 683278"/>
              <a:gd name="connsiteY58" fmla="*/ 335143 h 419535"/>
              <a:gd name="connsiteX59" fmla="*/ 535164 w 683278"/>
              <a:gd name="connsiteY59" fmla="*/ 343633 h 419535"/>
              <a:gd name="connsiteX60" fmla="*/ 518529 w 683278"/>
              <a:gd name="connsiteY60" fmla="*/ 360613 h 419535"/>
              <a:gd name="connsiteX61" fmla="*/ 520014 w 683278"/>
              <a:gd name="connsiteY61" fmla="*/ 346514 h 419535"/>
              <a:gd name="connsiteX62" fmla="*/ 523669 w 683278"/>
              <a:gd name="connsiteY62" fmla="*/ 343796 h 419535"/>
              <a:gd name="connsiteX63" fmla="*/ 520017 w 683278"/>
              <a:gd name="connsiteY63" fmla="*/ 346223 h 419535"/>
              <a:gd name="connsiteX64" fmla="*/ 518367 w 683278"/>
              <a:gd name="connsiteY64" fmla="*/ 360216 h 419535"/>
              <a:gd name="connsiteX65" fmla="*/ 463177 w 683278"/>
              <a:gd name="connsiteY65" fmla="*/ 415587 h 419535"/>
              <a:gd name="connsiteX66" fmla="*/ 441581 w 683278"/>
              <a:gd name="connsiteY66" fmla="*/ 415587 h 419535"/>
              <a:gd name="connsiteX67" fmla="*/ 381592 w 683278"/>
              <a:gd name="connsiteY67" fmla="*/ 407161 h 419535"/>
              <a:gd name="connsiteX68" fmla="*/ 355197 w 683278"/>
              <a:gd name="connsiteY68" fmla="*/ 398735 h 419535"/>
              <a:gd name="connsiteX69" fmla="*/ 330540 w 683278"/>
              <a:gd name="connsiteY69" fmla="*/ 373997 h 419535"/>
              <a:gd name="connsiteX70" fmla="*/ 328724 w 683278"/>
              <a:gd name="connsiteY70" fmla="*/ 374735 h 419535"/>
              <a:gd name="connsiteX71" fmla="*/ 311819 w 683278"/>
              <a:gd name="connsiteY71" fmla="*/ 366292 h 419535"/>
              <a:gd name="connsiteX72" fmla="*/ 299682 w 683278"/>
              <a:gd name="connsiteY72" fmla="*/ 365190 h 419535"/>
              <a:gd name="connsiteX73" fmla="*/ 285027 w 683278"/>
              <a:gd name="connsiteY73" fmla="*/ 380448 h 419535"/>
              <a:gd name="connsiteX74" fmla="*/ 264887 w 683278"/>
              <a:gd name="connsiteY74" fmla="*/ 383154 h 419535"/>
              <a:gd name="connsiteX75" fmla="*/ 260078 w 683278"/>
              <a:gd name="connsiteY75" fmla="*/ 386762 h 419535"/>
              <a:gd name="connsiteX76" fmla="*/ 264887 w 683278"/>
              <a:gd name="connsiteY76" fmla="*/ 386762 h 419535"/>
              <a:gd name="connsiteX77" fmla="*/ 269697 w 683278"/>
              <a:gd name="connsiteY77" fmla="*/ 395181 h 419535"/>
              <a:gd name="connsiteX78" fmla="*/ 248054 w 683278"/>
              <a:gd name="connsiteY78" fmla="*/ 404802 h 419535"/>
              <a:gd name="connsiteX79" fmla="*/ 243245 w 683278"/>
              <a:gd name="connsiteY79" fmla="*/ 404802 h 419535"/>
              <a:gd name="connsiteX80" fmla="*/ 230019 w 683278"/>
              <a:gd name="connsiteY80" fmla="*/ 413221 h 419535"/>
              <a:gd name="connsiteX81" fmla="*/ 183126 w 683278"/>
              <a:gd name="connsiteY81" fmla="*/ 413221 h 419535"/>
              <a:gd name="connsiteX82" fmla="*/ 161484 w 683278"/>
              <a:gd name="connsiteY82" fmla="*/ 413221 h 419535"/>
              <a:gd name="connsiteX83" fmla="*/ 153067 w 683278"/>
              <a:gd name="connsiteY83" fmla="*/ 404802 h 419535"/>
              <a:gd name="connsiteX84" fmla="*/ 157877 w 683278"/>
              <a:gd name="connsiteY84" fmla="*/ 395181 h 419535"/>
              <a:gd name="connsiteX85" fmla="*/ 166293 w 683278"/>
              <a:gd name="connsiteY85" fmla="*/ 391573 h 419535"/>
              <a:gd name="connsiteX86" fmla="*/ 174710 w 683278"/>
              <a:gd name="connsiteY86" fmla="*/ 391573 h 419535"/>
              <a:gd name="connsiteX87" fmla="*/ 243245 w 683278"/>
              <a:gd name="connsiteY87" fmla="*/ 383154 h 419535"/>
              <a:gd name="connsiteX88" fmla="*/ 269697 w 683278"/>
              <a:gd name="connsiteY88" fmla="*/ 373532 h 419535"/>
              <a:gd name="connsiteX89" fmla="*/ 273304 w 683278"/>
              <a:gd name="connsiteY89" fmla="*/ 369924 h 419535"/>
              <a:gd name="connsiteX90" fmla="*/ 283374 w 683278"/>
              <a:gd name="connsiteY90" fmla="*/ 354891 h 419535"/>
              <a:gd name="connsiteX91" fmla="*/ 298015 w 683278"/>
              <a:gd name="connsiteY91" fmla="*/ 344680 h 419535"/>
              <a:gd name="connsiteX92" fmla="*/ 298579 w 683278"/>
              <a:gd name="connsiteY92" fmla="*/ 343465 h 419535"/>
              <a:gd name="connsiteX93" fmla="*/ 299225 w 683278"/>
              <a:gd name="connsiteY93" fmla="*/ 343835 h 419535"/>
              <a:gd name="connsiteX94" fmla="*/ 299756 w 683278"/>
              <a:gd name="connsiteY94" fmla="*/ 343465 h 419535"/>
              <a:gd name="connsiteX95" fmla="*/ 299529 w 683278"/>
              <a:gd name="connsiteY95" fmla="*/ 344010 h 419535"/>
              <a:gd name="connsiteX96" fmla="*/ 314221 w 683278"/>
              <a:gd name="connsiteY96" fmla="*/ 352438 h 419535"/>
              <a:gd name="connsiteX97" fmla="*/ 315441 w 683278"/>
              <a:gd name="connsiteY97" fmla="*/ 351819 h 419535"/>
              <a:gd name="connsiteX98" fmla="*/ 323894 w 683278"/>
              <a:gd name="connsiteY98" fmla="*/ 346995 h 419535"/>
              <a:gd name="connsiteX99" fmla="*/ 335214 w 683278"/>
              <a:gd name="connsiteY99" fmla="*/ 360413 h 419535"/>
              <a:gd name="connsiteX100" fmla="*/ 343663 w 683278"/>
              <a:gd name="connsiteY100" fmla="*/ 372032 h 419535"/>
              <a:gd name="connsiteX101" fmla="*/ 346798 w 683278"/>
              <a:gd name="connsiteY101" fmla="*/ 373457 h 419535"/>
              <a:gd name="connsiteX102" fmla="*/ 350370 w 683278"/>
              <a:gd name="connsiteY102" fmla="*/ 375129 h 419535"/>
              <a:gd name="connsiteX103" fmla="*/ 357001 w 683278"/>
              <a:gd name="connsiteY103" fmla="*/ 375681 h 419535"/>
              <a:gd name="connsiteX104" fmla="*/ 363678 w 683278"/>
              <a:gd name="connsiteY104" fmla="*/ 381360 h 419535"/>
              <a:gd name="connsiteX105" fmla="*/ 364795 w 683278"/>
              <a:gd name="connsiteY105" fmla="*/ 381883 h 419535"/>
              <a:gd name="connsiteX106" fmla="*/ 364935 w 683278"/>
              <a:gd name="connsiteY106" fmla="*/ 383920 h 419535"/>
              <a:gd name="connsiteX107" fmla="*/ 370681 w 683278"/>
              <a:gd name="connsiteY107" fmla="*/ 390406 h 419535"/>
              <a:gd name="connsiteX108" fmla="*/ 373193 w 683278"/>
              <a:gd name="connsiteY108" fmla="*/ 390309 h 419535"/>
              <a:gd name="connsiteX109" fmla="*/ 415186 w 683278"/>
              <a:gd name="connsiteY109" fmla="*/ 398735 h 419535"/>
              <a:gd name="connsiteX110" fmla="*/ 496771 w 683278"/>
              <a:gd name="connsiteY110" fmla="*/ 355401 h 419535"/>
              <a:gd name="connsiteX111" fmla="*/ 518367 w 683278"/>
              <a:gd name="connsiteY111" fmla="*/ 330123 h 419535"/>
              <a:gd name="connsiteX112" fmla="*/ 518597 w 683278"/>
              <a:gd name="connsiteY112" fmla="*/ 330123 h 419535"/>
              <a:gd name="connsiteX113" fmla="*/ 526680 w 683278"/>
              <a:gd name="connsiteY113" fmla="*/ 310087 h 419535"/>
              <a:gd name="connsiteX114" fmla="*/ 526595 w 683278"/>
              <a:gd name="connsiteY114" fmla="*/ 309746 h 419535"/>
              <a:gd name="connsiteX115" fmla="*/ 535009 w 683278"/>
              <a:gd name="connsiteY115" fmla="*/ 306143 h 419535"/>
              <a:gd name="connsiteX116" fmla="*/ 568667 w 683278"/>
              <a:gd name="connsiteY116" fmla="*/ 314549 h 419535"/>
              <a:gd name="connsiteX117" fmla="*/ 573475 w 683278"/>
              <a:gd name="connsiteY117" fmla="*/ 314549 h 419535"/>
              <a:gd name="connsiteX118" fmla="*/ 573475 w 683278"/>
              <a:gd name="connsiteY118" fmla="*/ 313285 h 419535"/>
              <a:gd name="connsiteX119" fmla="*/ 598694 w 683278"/>
              <a:gd name="connsiteY119" fmla="*/ 308483 h 419535"/>
              <a:gd name="connsiteX120" fmla="*/ 595092 w 683278"/>
              <a:gd name="connsiteY120" fmla="*/ 313285 h 419535"/>
              <a:gd name="connsiteX121" fmla="*/ 595092 w 683278"/>
              <a:gd name="connsiteY121" fmla="*/ 316886 h 419535"/>
              <a:gd name="connsiteX122" fmla="*/ 595150 w 683278"/>
              <a:gd name="connsiteY122" fmla="*/ 316885 h 419535"/>
              <a:gd name="connsiteX123" fmla="*/ 595150 w 683278"/>
              <a:gd name="connsiteY123" fmla="*/ 313344 h 419535"/>
              <a:gd name="connsiteX124" fmla="*/ 599958 w 683278"/>
              <a:gd name="connsiteY124" fmla="*/ 308525 h 419535"/>
              <a:gd name="connsiteX125" fmla="*/ 613181 w 683278"/>
              <a:gd name="connsiteY125" fmla="*/ 300091 h 419535"/>
              <a:gd name="connsiteX126" fmla="*/ 625106 w 683278"/>
              <a:gd name="connsiteY126" fmla="*/ 300091 h 419535"/>
              <a:gd name="connsiteX127" fmla="*/ 625114 w 683278"/>
              <a:gd name="connsiteY127" fmla="*/ 300081 h 419535"/>
              <a:gd name="connsiteX128" fmla="*/ 625114 w 683278"/>
              <a:gd name="connsiteY128" fmla="*/ 288077 h 419535"/>
              <a:gd name="connsiteX129" fmla="*/ 633521 w 683278"/>
              <a:gd name="connsiteY129" fmla="*/ 274873 h 419535"/>
              <a:gd name="connsiteX130" fmla="*/ 54943 w 683278"/>
              <a:gd name="connsiteY130" fmla="*/ 209857 h 419535"/>
              <a:gd name="connsiteX131" fmla="*/ 38602 w 683278"/>
              <a:gd name="connsiteY131" fmla="*/ 218830 h 419535"/>
              <a:gd name="connsiteX132" fmla="*/ 54769 w 683278"/>
              <a:gd name="connsiteY132" fmla="*/ 210618 h 419535"/>
              <a:gd name="connsiteX133" fmla="*/ 71003 w 683278"/>
              <a:gd name="connsiteY133" fmla="*/ 210467 h 419535"/>
              <a:gd name="connsiteX134" fmla="*/ 72720 w 683278"/>
              <a:gd name="connsiteY134" fmla="*/ 212783 h 419535"/>
              <a:gd name="connsiteX135" fmla="*/ 71135 w 683278"/>
              <a:gd name="connsiteY135" fmla="*/ 210310 h 419535"/>
              <a:gd name="connsiteX136" fmla="*/ 54943 w 683278"/>
              <a:gd name="connsiteY136" fmla="*/ 209857 h 419535"/>
              <a:gd name="connsiteX137" fmla="*/ 676914 w 683278"/>
              <a:gd name="connsiteY137" fmla="*/ 184089 h 419535"/>
              <a:gd name="connsiteX138" fmla="*/ 673284 w 683278"/>
              <a:gd name="connsiteY138" fmla="*/ 209811 h 419535"/>
              <a:gd name="connsiteX139" fmla="*/ 676914 w 683278"/>
              <a:gd name="connsiteY139" fmla="*/ 184089 h 419535"/>
              <a:gd name="connsiteX140" fmla="*/ 114656 w 683278"/>
              <a:gd name="connsiteY140" fmla="*/ 184089 h 419535"/>
              <a:gd name="connsiteX141" fmla="*/ 118285 w 683278"/>
              <a:gd name="connsiteY141" fmla="*/ 192562 h 419535"/>
              <a:gd name="connsiteX142" fmla="*/ 114656 w 683278"/>
              <a:gd name="connsiteY142" fmla="*/ 196193 h 419535"/>
              <a:gd name="connsiteX143" fmla="*/ 106187 w 683278"/>
              <a:gd name="connsiteY143" fmla="*/ 187720 h 419535"/>
              <a:gd name="connsiteX144" fmla="*/ 114656 w 683278"/>
              <a:gd name="connsiteY144" fmla="*/ 184089 h 419535"/>
              <a:gd name="connsiteX145" fmla="*/ 653678 w 683278"/>
              <a:gd name="connsiteY145" fmla="*/ 142225 h 419535"/>
              <a:gd name="connsiteX146" fmla="*/ 664947 w 683278"/>
              <a:gd name="connsiteY146" fmla="*/ 149172 h 419535"/>
              <a:gd name="connsiteX147" fmla="*/ 676968 w 683278"/>
              <a:gd name="connsiteY147" fmla="*/ 167293 h 419535"/>
              <a:gd name="connsiteX148" fmla="*/ 676968 w 683278"/>
              <a:gd name="connsiteY148" fmla="*/ 179375 h 419535"/>
              <a:gd name="connsiteX149" fmla="*/ 667802 w 683278"/>
              <a:gd name="connsiteY149" fmla="*/ 181036 h 419535"/>
              <a:gd name="connsiteX150" fmla="*/ 667551 w 683278"/>
              <a:gd name="connsiteY150" fmla="*/ 182061 h 419535"/>
              <a:gd name="connsiteX151" fmla="*/ 676812 w 683278"/>
              <a:gd name="connsiteY151" fmla="*/ 180559 h 419535"/>
              <a:gd name="connsiteX152" fmla="*/ 676812 w 683278"/>
              <a:gd name="connsiteY152" fmla="*/ 184180 h 419535"/>
              <a:gd name="connsiteX153" fmla="*/ 671995 w 683278"/>
              <a:gd name="connsiteY153" fmla="*/ 210735 h 419535"/>
              <a:gd name="connsiteX154" fmla="*/ 671995 w 683278"/>
              <a:gd name="connsiteY154" fmla="*/ 240911 h 419535"/>
              <a:gd name="connsiteX155" fmla="*/ 667179 w 683278"/>
              <a:gd name="connsiteY155" fmla="*/ 244532 h 419535"/>
              <a:gd name="connsiteX156" fmla="*/ 655137 w 683278"/>
              <a:gd name="connsiteY156" fmla="*/ 283158 h 419535"/>
              <a:gd name="connsiteX157" fmla="*/ 633461 w 683278"/>
              <a:gd name="connsiteY157" fmla="*/ 274709 h 419535"/>
              <a:gd name="connsiteX158" fmla="*/ 637074 w 683278"/>
              <a:gd name="connsiteY158" fmla="*/ 266259 h 419535"/>
              <a:gd name="connsiteX159" fmla="*/ 655137 w 683278"/>
              <a:gd name="connsiteY159" fmla="*/ 240911 h 419535"/>
              <a:gd name="connsiteX160" fmla="*/ 663566 w 683278"/>
              <a:gd name="connsiteY160" fmla="*/ 193837 h 419535"/>
              <a:gd name="connsiteX161" fmla="*/ 664319 w 683278"/>
              <a:gd name="connsiteY161" fmla="*/ 190928 h 419535"/>
              <a:gd name="connsiteX162" fmla="*/ 660139 w 683278"/>
              <a:gd name="connsiteY162" fmla="*/ 179375 h 419535"/>
              <a:gd name="connsiteX163" fmla="*/ 651725 w 683278"/>
              <a:gd name="connsiteY163" fmla="*/ 157629 h 419535"/>
              <a:gd name="connsiteX164" fmla="*/ 643310 w 683278"/>
              <a:gd name="connsiteY164" fmla="*/ 144339 h 419535"/>
              <a:gd name="connsiteX165" fmla="*/ 653678 w 683278"/>
              <a:gd name="connsiteY165" fmla="*/ 142225 h 419535"/>
              <a:gd name="connsiteX166" fmla="*/ 252322 w 683278"/>
              <a:gd name="connsiteY166" fmla="*/ 105836 h 419535"/>
              <a:gd name="connsiteX167" fmla="*/ 264874 w 683278"/>
              <a:gd name="connsiteY167" fmla="*/ 110790 h 419535"/>
              <a:gd name="connsiteX168" fmla="*/ 281609 w 683278"/>
              <a:gd name="connsiteY168" fmla="*/ 115593 h 419535"/>
              <a:gd name="connsiteX169" fmla="*/ 264874 w 683278"/>
              <a:gd name="connsiteY169" fmla="*/ 119196 h 419535"/>
              <a:gd name="connsiteX170" fmla="*/ 239770 w 683278"/>
              <a:gd name="connsiteY170" fmla="*/ 110790 h 419535"/>
              <a:gd name="connsiteX171" fmla="*/ 239770 w 683278"/>
              <a:gd name="connsiteY171" fmla="*/ 107187 h 419535"/>
              <a:gd name="connsiteX172" fmla="*/ 252322 w 683278"/>
              <a:gd name="connsiteY172" fmla="*/ 105836 h 419535"/>
              <a:gd name="connsiteX173" fmla="*/ 206635 w 683278"/>
              <a:gd name="connsiteY173" fmla="*/ 88298 h 419535"/>
              <a:gd name="connsiteX174" fmla="*/ 213269 w 683278"/>
              <a:gd name="connsiteY174" fmla="*/ 97494 h 419535"/>
              <a:gd name="connsiteX175" fmla="*/ 218094 w 683278"/>
              <a:gd name="connsiteY175" fmla="*/ 107143 h 419535"/>
              <a:gd name="connsiteX176" fmla="*/ 201207 w 683278"/>
              <a:gd name="connsiteY176" fmla="*/ 107143 h 419535"/>
              <a:gd name="connsiteX177" fmla="*/ 199470 w 683278"/>
              <a:gd name="connsiteY177" fmla="*/ 106150 h 419535"/>
              <a:gd name="connsiteX178" fmla="*/ 193937 w 683278"/>
              <a:gd name="connsiteY178" fmla="*/ 110050 h 419535"/>
              <a:gd name="connsiteX179" fmla="*/ 191533 w 683278"/>
              <a:gd name="connsiteY179" fmla="*/ 114286 h 419535"/>
              <a:gd name="connsiteX180" fmla="*/ 139844 w 683278"/>
              <a:gd name="connsiteY180" fmla="*/ 166335 h 419535"/>
              <a:gd name="connsiteX181" fmla="*/ 138041 w 683278"/>
              <a:gd name="connsiteY181" fmla="*/ 171177 h 419535"/>
              <a:gd name="connsiteX182" fmla="*/ 139692 w 683278"/>
              <a:gd name="connsiteY182" fmla="*/ 175609 h 419535"/>
              <a:gd name="connsiteX183" fmla="*/ 139898 w 683278"/>
              <a:gd name="connsiteY183" fmla="*/ 175774 h 419535"/>
              <a:gd name="connsiteX184" fmla="*/ 143455 w 683278"/>
              <a:gd name="connsiteY184" fmla="*/ 201061 h 419535"/>
              <a:gd name="connsiteX185" fmla="*/ 143489 w 683278"/>
              <a:gd name="connsiteY185" fmla="*/ 201064 h 419535"/>
              <a:gd name="connsiteX186" fmla="*/ 143489 w 683278"/>
              <a:gd name="connsiteY186" fmla="*/ 201302 h 419535"/>
              <a:gd name="connsiteX187" fmla="*/ 143489 w 683278"/>
              <a:gd name="connsiteY187" fmla="*/ 210194 h 419535"/>
              <a:gd name="connsiteX188" fmla="*/ 143489 w 683278"/>
              <a:gd name="connsiteY188" fmla="*/ 222977 h 419535"/>
              <a:gd name="connsiteX189" fmla="*/ 135088 w 683278"/>
              <a:gd name="connsiteY189" fmla="*/ 226629 h 419535"/>
              <a:gd name="connsiteX190" fmla="*/ 118285 w 683278"/>
              <a:gd name="connsiteY190" fmla="*/ 222977 h 419535"/>
              <a:gd name="connsiteX191" fmla="*/ 122731 w 683278"/>
              <a:gd name="connsiteY191" fmla="*/ 215085 h 419535"/>
              <a:gd name="connsiteX192" fmla="*/ 121410 w 683278"/>
              <a:gd name="connsiteY192" fmla="*/ 214413 h 419535"/>
              <a:gd name="connsiteX193" fmla="*/ 118210 w 683278"/>
              <a:gd name="connsiteY193" fmla="*/ 221916 h 419535"/>
              <a:gd name="connsiteX194" fmla="*/ 96594 w 683278"/>
              <a:gd name="connsiteY194" fmla="*/ 221916 h 419535"/>
              <a:gd name="connsiteX195" fmla="*/ 85592 w 683278"/>
              <a:gd name="connsiteY195" fmla="*/ 198699 h 419535"/>
              <a:gd name="connsiteX196" fmla="*/ 89275 w 683278"/>
              <a:gd name="connsiteY196" fmla="*/ 210461 h 419535"/>
              <a:gd name="connsiteX197" fmla="*/ 98121 w 683278"/>
              <a:gd name="connsiteY197" fmla="*/ 224346 h 419535"/>
              <a:gd name="connsiteX198" fmla="*/ 93323 w 683278"/>
              <a:gd name="connsiteY198" fmla="*/ 227968 h 419535"/>
              <a:gd name="connsiteX199" fmla="*/ 80130 w 683278"/>
              <a:gd name="connsiteY199" fmla="*/ 224346 h 419535"/>
              <a:gd name="connsiteX200" fmla="*/ 80049 w 683278"/>
              <a:gd name="connsiteY200" fmla="*/ 224220 h 419535"/>
              <a:gd name="connsiteX201" fmla="*/ 41663 w 683278"/>
              <a:gd name="connsiteY201" fmla="*/ 236037 h 419535"/>
              <a:gd name="connsiteX202" fmla="*/ 38089 w 683278"/>
              <a:gd name="connsiteY202" fmla="*/ 236037 h 419535"/>
              <a:gd name="connsiteX203" fmla="*/ 40174 w 683278"/>
              <a:gd name="connsiteY203" fmla="*/ 228623 h 419535"/>
              <a:gd name="connsiteX204" fmla="*/ 39719 w 683278"/>
              <a:gd name="connsiteY204" fmla="*/ 228553 h 419535"/>
              <a:gd name="connsiteX205" fmla="*/ 36847 w 683278"/>
              <a:gd name="connsiteY205" fmla="*/ 236038 h 419535"/>
              <a:gd name="connsiteX206" fmla="*/ 41663 w 683278"/>
              <a:gd name="connsiteY206" fmla="*/ 236038 h 419535"/>
              <a:gd name="connsiteX207" fmla="*/ 41663 w 683278"/>
              <a:gd name="connsiteY207" fmla="*/ 244491 h 419535"/>
              <a:gd name="connsiteX208" fmla="*/ 33234 w 683278"/>
              <a:gd name="connsiteY208" fmla="*/ 249322 h 419535"/>
              <a:gd name="connsiteX209" fmla="*/ 28417 w 683278"/>
              <a:gd name="connsiteY209" fmla="*/ 257775 h 419535"/>
              <a:gd name="connsiteX210" fmla="*/ 23600 w 683278"/>
              <a:gd name="connsiteY210" fmla="*/ 274681 h 419535"/>
              <a:gd name="connsiteX211" fmla="*/ 18633 w 683278"/>
              <a:gd name="connsiteY211" fmla="*/ 286908 h 419535"/>
              <a:gd name="connsiteX212" fmla="*/ 19778 w 683278"/>
              <a:gd name="connsiteY212" fmla="*/ 294952 h 419535"/>
              <a:gd name="connsiteX213" fmla="*/ 21332 w 683278"/>
              <a:gd name="connsiteY213" fmla="*/ 295147 h 419535"/>
              <a:gd name="connsiteX214" fmla="*/ 38097 w 683278"/>
              <a:gd name="connsiteY214" fmla="*/ 331380 h 419535"/>
              <a:gd name="connsiteX215" fmla="*/ 38118 w 683278"/>
              <a:gd name="connsiteY215" fmla="*/ 331361 h 419535"/>
              <a:gd name="connsiteX216" fmla="*/ 54851 w 683278"/>
              <a:gd name="connsiteY216" fmla="*/ 335018 h 419535"/>
              <a:gd name="connsiteX217" fmla="*/ 67998 w 683278"/>
              <a:gd name="connsiteY217" fmla="*/ 335018 h 419535"/>
              <a:gd name="connsiteX218" fmla="*/ 88544 w 683278"/>
              <a:gd name="connsiteY218" fmla="*/ 331525 h 419535"/>
              <a:gd name="connsiteX219" fmla="*/ 88544 w 683278"/>
              <a:gd name="connsiteY219" fmla="*/ 330178 h 419535"/>
              <a:gd name="connsiteX220" fmla="*/ 101713 w 683278"/>
              <a:gd name="connsiteY220" fmla="*/ 326578 h 419535"/>
              <a:gd name="connsiteX221" fmla="*/ 120869 w 683278"/>
              <a:gd name="connsiteY221" fmla="*/ 326278 h 419535"/>
              <a:gd name="connsiteX222" fmla="*/ 136432 w 683278"/>
              <a:gd name="connsiteY222" fmla="*/ 338579 h 419535"/>
              <a:gd name="connsiteX223" fmla="*/ 136432 w 683278"/>
              <a:gd name="connsiteY223" fmla="*/ 356579 h 419535"/>
              <a:gd name="connsiteX224" fmla="*/ 116678 w 683278"/>
              <a:gd name="connsiteY224" fmla="*/ 352379 h 419535"/>
              <a:gd name="connsiteX225" fmla="*/ 97877 w 683278"/>
              <a:gd name="connsiteY225" fmla="*/ 348381 h 419535"/>
              <a:gd name="connsiteX226" fmla="*/ 97877 w 683278"/>
              <a:gd name="connsiteY226" fmla="*/ 351015 h 419535"/>
              <a:gd name="connsiteX227" fmla="*/ 94292 w 683278"/>
              <a:gd name="connsiteY227" fmla="*/ 352082 h 419535"/>
              <a:gd name="connsiteX228" fmla="*/ 72778 w 683278"/>
              <a:gd name="connsiteY228" fmla="*/ 355739 h 419535"/>
              <a:gd name="connsiteX229" fmla="*/ 46485 w 683278"/>
              <a:gd name="connsiteY229" fmla="*/ 352082 h 419535"/>
              <a:gd name="connsiteX230" fmla="*/ 28557 w 683278"/>
              <a:gd name="connsiteY230" fmla="*/ 339893 h 419535"/>
              <a:gd name="connsiteX231" fmla="*/ 29253 w 683278"/>
              <a:gd name="connsiteY231" fmla="*/ 339272 h 419535"/>
              <a:gd name="connsiteX232" fmla="*/ 16531 w 683278"/>
              <a:gd name="connsiteY232" fmla="*/ 321777 h 419535"/>
              <a:gd name="connsiteX233" fmla="*/ 12931 w 683278"/>
              <a:gd name="connsiteY233" fmla="*/ 299989 h 419535"/>
              <a:gd name="connsiteX234" fmla="*/ 14909 w 683278"/>
              <a:gd name="connsiteY234" fmla="*/ 295377 h 419535"/>
              <a:gd name="connsiteX235" fmla="*/ 13364 w 683278"/>
              <a:gd name="connsiteY235" fmla="*/ 295060 h 419535"/>
              <a:gd name="connsiteX236" fmla="*/ 10354 w 683278"/>
              <a:gd name="connsiteY236" fmla="*/ 300041 h 419535"/>
              <a:gd name="connsiteX237" fmla="*/ 15171 w 683278"/>
              <a:gd name="connsiteY237" fmla="*/ 321778 h 419535"/>
              <a:gd name="connsiteX238" fmla="*/ 1924 w 683278"/>
              <a:gd name="connsiteY238" fmla="*/ 271059 h 419535"/>
              <a:gd name="connsiteX239" fmla="*/ 19987 w 683278"/>
              <a:gd name="connsiteY239" fmla="*/ 240868 h 419535"/>
              <a:gd name="connsiteX240" fmla="*/ 36839 w 683278"/>
              <a:gd name="connsiteY240" fmla="*/ 236040 h 419535"/>
              <a:gd name="connsiteX241" fmla="*/ 19988 w 683278"/>
              <a:gd name="connsiteY241" fmla="*/ 239569 h 419535"/>
              <a:gd name="connsiteX242" fmla="*/ 28417 w 683278"/>
              <a:gd name="connsiteY242" fmla="*/ 221916 h 419535"/>
              <a:gd name="connsiteX243" fmla="*/ 29183 w 683278"/>
              <a:gd name="connsiteY243" fmla="*/ 222665 h 419535"/>
              <a:gd name="connsiteX244" fmla="*/ 34854 w 683278"/>
              <a:gd name="connsiteY244" fmla="*/ 207442 h 419535"/>
              <a:gd name="connsiteX245" fmla="*/ 50146 w 683278"/>
              <a:gd name="connsiteY245" fmla="*/ 201405 h 419535"/>
              <a:gd name="connsiteX246" fmla="*/ 80130 w 683278"/>
              <a:gd name="connsiteY246" fmla="*/ 188124 h 419535"/>
              <a:gd name="connsiteX247" fmla="*/ 88526 w 683278"/>
              <a:gd name="connsiteY247" fmla="*/ 188124 h 419535"/>
              <a:gd name="connsiteX248" fmla="*/ 83578 w 683278"/>
              <a:gd name="connsiteY248" fmla="*/ 194161 h 419535"/>
              <a:gd name="connsiteX249" fmla="*/ 84757 w 683278"/>
              <a:gd name="connsiteY249" fmla="*/ 196270 h 419535"/>
              <a:gd name="connsiteX250" fmla="*/ 89388 w 683278"/>
              <a:gd name="connsiteY250" fmla="*/ 188124 h 419535"/>
              <a:gd name="connsiteX251" fmla="*/ 105000 w 683278"/>
              <a:gd name="connsiteY251" fmla="*/ 188124 h 419535"/>
              <a:gd name="connsiteX252" fmla="*/ 113407 w 683278"/>
              <a:gd name="connsiteY252" fmla="*/ 196572 h 419535"/>
              <a:gd name="connsiteX253" fmla="*/ 104400 w 683278"/>
              <a:gd name="connsiteY253" fmla="*/ 201852 h 419535"/>
              <a:gd name="connsiteX254" fmla="*/ 112962 w 683278"/>
              <a:gd name="connsiteY254" fmla="*/ 209452 h 419535"/>
              <a:gd name="connsiteX255" fmla="*/ 105659 w 683278"/>
              <a:gd name="connsiteY255" fmla="*/ 202889 h 419535"/>
              <a:gd name="connsiteX256" fmla="*/ 114660 w 683278"/>
              <a:gd name="connsiteY256" fmla="*/ 197547 h 419535"/>
              <a:gd name="connsiteX257" fmla="*/ 119461 w 683278"/>
              <a:gd name="connsiteY257" fmla="*/ 192663 h 419535"/>
              <a:gd name="connsiteX258" fmla="*/ 123662 w 683278"/>
              <a:gd name="connsiteY258" fmla="*/ 202279 h 419535"/>
              <a:gd name="connsiteX259" fmla="*/ 126994 w 683278"/>
              <a:gd name="connsiteY259" fmla="*/ 209181 h 419535"/>
              <a:gd name="connsiteX260" fmla="*/ 127371 w 683278"/>
              <a:gd name="connsiteY260" fmla="*/ 208685 h 419535"/>
              <a:gd name="connsiteX261" fmla="*/ 123735 w 683278"/>
              <a:gd name="connsiteY261" fmla="*/ 201302 h 419535"/>
              <a:gd name="connsiteX262" fmla="*/ 119545 w 683278"/>
              <a:gd name="connsiteY262" fmla="*/ 192792 h 419535"/>
              <a:gd name="connsiteX263" fmla="*/ 114756 w 683278"/>
              <a:gd name="connsiteY263" fmla="*/ 184283 h 419535"/>
              <a:gd name="connsiteX264" fmla="*/ 117599 w 683278"/>
              <a:gd name="connsiteY264" fmla="*/ 174710 h 419535"/>
              <a:gd name="connsiteX265" fmla="*/ 122705 w 683278"/>
              <a:gd name="connsiteY265" fmla="*/ 163362 h 419535"/>
              <a:gd name="connsiteX266" fmla="*/ 121813 w 683278"/>
              <a:gd name="connsiteY266" fmla="*/ 162704 h 419535"/>
              <a:gd name="connsiteX267" fmla="*/ 139844 w 683278"/>
              <a:gd name="connsiteY267" fmla="*/ 136074 h 419535"/>
              <a:gd name="connsiteX268" fmla="*/ 169896 w 683278"/>
              <a:gd name="connsiteY268" fmla="*/ 100971 h 419535"/>
              <a:gd name="connsiteX269" fmla="*/ 183118 w 683278"/>
              <a:gd name="connsiteY269" fmla="*/ 97340 h 419535"/>
              <a:gd name="connsiteX270" fmla="*/ 190966 w 683278"/>
              <a:gd name="connsiteY270" fmla="*/ 101291 h 419535"/>
              <a:gd name="connsiteX271" fmla="*/ 184320 w 683278"/>
              <a:gd name="connsiteY271" fmla="*/ 97494 h 419535"/>
              <a:gd name="connsiteX272" fmla="*/ 196382 w 683278"/>
              <a:gd name="connsiteY272" fmla="*/ 89051 h 419535"/>
              <a:gd name="connsiteX273" fmla="*/ 206635 w 683278"/>
              <a:gd name="connsiteY273" fmla="*/ 88298 h 419535"/>
              <a:gd name="connsiteX274" fmla="*/ 481525 w 683278"/>
              <a:gd name="connsiteY274" fmla="*/ 56968 h 419535"/>
              <a:gd name="connsiteX275" fmla="*/ 487276 w 683278"/>
              <a:gd name="connsiteY275" fmla="*/ 63801 h 419535"/>
              <a:gd name="connsiteX276" fmla="*/ 487276 w 683278"/>
              <a:gd name="connsiteY276" fmla="*/ 62657 h 419535"/>
              <a:gd name="connsiteX277" fmla="*/ 487129 w 683278"/>
              <a:gd name="connsiteY277" fmla="*/ 62614 h 419535"/>
              <a:gd name="connsiteX278" fmla="*/ 315512 w 683278"/>
              <a:gd name="connsiteY278" fmla="*/ 46242 h 419535"/>
              <a:gd name="connsiteX279" fmla="*/ 324960 w 683278"/>
              <a:gd name="connsiteY279" fmla="*/ 51828 h 419535"/>
              <a:gd name="connsiteX280" fmla="*/ 294967 w 683278"/>
              <a:gd name="connsiteY280" fmla="*/ 77192 h 419535"/>
              <a:gd name="connsiteX281" fmla="*/ 299766 w 683278"/>
              <a:gd name="connsiteY281" fmla="*/ 63906 h 419535"/>
              <a:gd name="connsiteX282" fmla="*/ 298202 w 683278"/>
              <a:gd name="connsiteY282" fmla="*/ 65481 h 419535"/>
              <a:gd name="connsiteX283" fmla="*/ 297617 w 683278"/>
              <a:gd name="connsiteY283" fmla="*/ 69160 h 419535"/>
              <a:gd name="connsiteX284" fmla="*/ 293859 w 683278"/>
              <a:gd name="connsiteY284" fmla="*/ 75779 h 419535"/>
              <a:gd name="connsiteX285" fmla="*/ 281833 w 683278"/>
              <a:gd name="connsiteY285" fmla="*/ 115497 h 419535"/>
              <a:gd name="connsiteX286" fmla="*/ 264996 w 683278"/>
              <a:gd name="connsiteY286" fmla="*/ 110683 h 419535"/>
              <a:gd name="connsiteX287" fmla="*/ 239741 w 683278"/>
              <a:gd name="connsiteY287" fmla="*/ 105868 h 419535"/>
              <a:gd name="connsiteX288" fmla="*/ 221702 w 683278"/>
              <a:gd name="connsiteY288" fmla="*/ 97443 h 419535"/>
              <a:gd name="connsiteX289" fmla="*/ 218094 w 683278"/>
              <a:gd name="connsiteY289" fmla="*/ 92629 h 419535"/>
              <a:gd name="connsiteX290" fmla="*/ 226512 w 683278"/>
              <a:gd name="connsiteY290" fmla="*/ 89018 h 419535"/>
              <a:gd name="connsiteX291" fmla="*/ 260186 w 683278"/>
              <a:gd name="connsiteY291" fmla="*/ 92629 h 419535"/>
              <a:gd name="connsiteX292" fmla="*/ 268604 w 683278"/>
              <a:gd name="connsiteY292" fmla="*/ 89018 h 419535"/>
              <a:gd name="connsiteX293" fmla="*/ 269372 w 683278"/>
              <a:gd name="connsiteY293" fmla="*/ 88563 h 419535"/>
              <a:gd name="connsiteX294" fmla="*/ 264974 w 683278"/>
              <a:gd name="connsiteY294" fmla="*/ 80815 h 419535"/>
              <a:gd name="connsiteX295" fmla="*/ 278171 w 683278"/>
              <a:gd name="connsiteY295" fmla="*/ 55452 h 419535"/>
              <a:gd name="connsiteX296" fmla="*/ 290168 w 683278"/>
              <a:gd name="connsiteY296" fmla="*/ 51828 h 419535"/>
              <a:gd name="connsiteX297" fmla="*/ 303365 w 683278"/>
              <a:gd name="connsiteY297" fmla="*/ 46997 h 419535"/>
              <a:gd name="connsiteX298" fmla="*/ 315512 w 683278"/>
              <a:gd name="connsiteY298" fmla="*/ 46242 h 419535"/>
              <a:gd name="connsiteX299" fmla="*/ 336871 w 683278"/>
              <a:gd name="connsiteY299" fmla="*/ 23586 h 419535"/>
              <a:gd name="connsiteX300" fmla="*/ 335063 w 683278"/>
              <a:gd name="connsiteY300" fmla="*/ 24686 h 419535"/>
              <a:gd name="connsiteX301" fmla="*/ 337176 w 683278"/>
              <a:gd name="connsiteY301" fmla="*/ 32531 h 419535"/>
              <a:gd name="connsiteX302" fmla="*/ 338121 w 683278"/>
              <a:gd name="connsiteY302" fmla="*/ 33071 h 419535"/>
              <a:gd name="connsiteX303" fmla="*/ 335180 w 683278"/>
              <a:gd name="connsiteY303" fmla="*/ 24691 h 419535"/>
              <a:gd name="connsiteX304" fmla="*/ 385140 w 683278"/>
              <a:gd name="connsiteY304" fmla="*/ 0 h 419535"/>
              <a:gd name="connsiteX305" fmla="*/ 415192 w 683278"/>
              <a:gd name="connsiteY305" fmla="*/ 0 h 419535"/>
              <a:gd name="connsiteX306" fmla="*/ 418720 w 683278"/>
              <a:gd name="connsiteY306" fmla="*/ 0 h 419535"/>
              <a:gd name="connsiteX307" fmla="*/ 420000 w 683278"/>
              <a:gd name="connsiteY307" fmla="*/ 0 h 419535"/>
              <a:gd name="connsiteX308" fmla="*/ 420111 w 683278"/>
              <a:gd name="connsiteY308" fmla="*/ 133 h 419535"/>
              <a:gd name="connsiteX309" fmla="*/ 443985 w 683278"/>
              <a:gd name="connsiteY309" fmla="*/ 2416 h 419535"/>
              <a:gd name="connsiteX310" fmla="*/ 463740 w 683278"/>
              <a:gd name="connsiteY310" fmla="*/ 7700 h 419535"/>
              <a:gd name="connsiteX311" fmla="*/ 465631 w 683278"/>
              <a:gd name="connsiteY311" fmla="*/ 6052 h 419535"/>
              <a:gd name="connsiteX312" fmla="*/ 491906 w 683278"/>
              <a:gd name="connsiteY312" fmla="*/ 32528 h 419535"/>
              <a:gd name="connsiteX313" fmla="*/ 513403 w 683278"/>
              <a:gd name="connsiteY313" fmla="*/ 59004 h 419535"/>
              <a:gd name="connsiteX314" fmla="*/ 530123 w 683278"/>
              <a:gd name="connsiteY314" fmla="*/ 110753 h 419535"/>
              <a:gd name="connsiteX315" fmla="*/ 530123 w 683278"/>
              <a:gd name="connsiteY315" fmla="*/ 127500 h 419535"/>
              <a:gd name="connsiteX316" fmla="*/ 531368 w 683278"/>
              <a:gd name="connsiteY316" fmla="*/ 127500 h 419535"/>
              <a:gd name="connsiteX317" fmla="*/ 539804 w 683278"/>
              <a:gd name="connsiteY317" fmla="*/ 127500 h 419535"/>
              <a:gd name="connsiteX318" fmla="*/ 565110 w 683278"/>
              <a:gd name="connsiteY318" fmla="*/ 123566 h 419535"/>
              <a:gd name="connsiteX319" fmla="*/ 585405 w 683278"/>
              <a:gd name="connsiteY319" fmla="*/ 131777 h 419535"/>
              <a:gd name="connsiteX320" fmla="*/ 585441 w 683278"/>
              <a:gd name="connsiteY320" fmla="*/ 131132 h 419535"/>
              <a:gd name="connsiteX321" fmla="*/ 598758 w 683278"/>
              <a:gd name="connsiteY321" fmla="*/ 131132 h 419535"/>
              <a:gd name="connsiteX322" fmla="*/ 599906 w 683278"/>
              <a:gd name="connsiteY322" fmla="*/ 131132 h 419535"/>
              <a:gd name="connsiteX323" fmla="*/ 599845 w 683278"/>
              <a:gd name="connsiteY323" fmla="*/ 131393 h 419535"/>
              <a:gd name="connsiteX324" fmla="*/ 613191 w 683278"/>
              <a:gd name="connsiteY324" fmla="*/ 134598 h 419535"/>
              <a:gd name="connsiteX325" fmla="*/ 620408 w 683278"/>
              <a:gd name="connsiteY325" fmla="*/ 144393 h 419535"/>
              <a:gd name="connsiteX326" fmla="*/ 621077 w 683278"/>
              <a:gd name="connsiteY326" fmla="*/ 144680 h 419535"/>
              <a:gd name="connsiteX327" fmla="*/ 623929 w 683278"/>
              <a:gd name="connsiteY327" fmla="*/ 140816 h 419535"/>
              <a:gd name="connsiteX328" fmla="*/ 630483 w 683278"/>
              <a:gd name="connsiteY328" fmla="*/ 137790 h 419535"/>
              <a:gd name="connsiteX329" fmla="*/ 633128 w 683278"/>
              <a:gd name="connsiteY329" fmla="*/ 144776 h 419535"/>
              <a:gd name="connsiteX330" fmla="*/ 633638 w 683278"/>
              <a:gd name="connsiteY330" fmla="*/ 144393 h 419535"/>
              <a:gd name="connsiteX331" fmla="*/ 642057 w 683278"/>
              <a:gd name="connsiteY331" fmla="*/ 144393 h 419535"/>
              <a:gd name="connsiteX332" fmla="*/ 650476 w 683278"/>
              <a:gd name="connsiteY332" fmla="*/ 157654 h 419535"/>
              <a:gd name="connsiteX333" fmla="*/ 658895 w 683278"/>
              <a:gd name="connsiteY333" fmla="*/ 180559 h 419535"/>
              <a:gd name="connsiteX334" fmla="*/ 603591 w 683278"/>
              <a:gd name="connsiteY334" fmla="*/ 154048 h 419535"/>
              <a:gd name="connsiteX335" fmla="*/ 585441 w 683278"/>
              <a:gd name="connsiteY335" fmla="*/ 154048 h 419535"/>
              <a:gd name="connsiteX336" fmla="*/ 577003 w 683278"/>
              <a:gd name="connsiteY336" fmla="*/ 149223 h 419535"/>
              <a:gd name="connsiteX337" fmla="*/ 577088 w 683278"/>
              <a:gd name="connsiteY337" fmla="*/ 149145 h 419535"/>
              <a:gd name="connsiteX338" fmla="*/ 566165 w 683278"/>
              <a:gd name="connsiteY338" fmla="*/ 147926 h 419535"/>
              <a:gd name="connsiteX339" fmla="*/ 557620 w 683278"/>
              <a:gd name="connsiteY339" fmla="*/ 149152 h 419535"/>
              <a:gd name="connsiteX340" fmla="*/ 557848 w 683278"/>
              <a:gd name="connsiteY340" fmla="*/ 149447 h 419535"/>
              <a:gd name="connsiteX341" fmla="*/ 527817 w 683278"/>
              <a:gd name="connsiteY341" fmla="*/ 161583 h 419535"/>
              <a:gd name="connsiteX342" fmla="*/ 506195 w 683278"/>
              <a:gd name="connsiteY342" fmla="*/ 157942 h 419535"/>
              <a:gd name="connsiteX343" fmla="*/ 509799 w 683278"/>
              <a:gd name="connsiteY343" fmla="*/ 132456 h 419535"/>
              <a:gd name="connsiteX344" fmla="*/ 514604 w 683278"/>
              <a:gd name="connsiteY344" fmla="*/ 132456 h 419535"/>
              <a:gd name="connsiteX345" fmla="*/ 522637 w 683278"/>
              <a:gd name="connsiteY345" fmla="*/ 134775 h 419535"/>
              <a:gd name="connsiteX346" fmla="*/ 514497 w 683278"/>
              <a:gd name="connsiteY346" fmla="*/ 132342 h 419535"/>
              <a:gd name="connsiteX347" fmla="*/ 518037 w 683278"/>
              <a:gd name="connsiteY347" fmla="*/ 127601 h 419535"/>
              <a:gd name="connsiteX348" fmla="*/ 516986 w 683278"/>
              <a:gd name="connsiteY348" fmla="*/ 127601 h 419535"/>
              <a:gd name="connsiteX349" fmla="*/ 495489 w 683278"/>
              <a:gd name="connsiteY349" fmla="*/ 97515 h 419535"/>
              <a:gd name="connsiteX350" fmla="*/ 495489 w 683278"/>
              <a:gd name="connsiteY350" fmla="*/ 84277 h 419535"/>
              <a:gd name="connsiteX351" fmla="*/ 496110 w 683278"/>
              <a:gd name="connsiteY351" fmla="*/ 84405 h 419535"/>
              <a:gd name="connsiteX352" fmla="*/ 487276 w 683278"/>
              <a:gd name="connsiteY352" fmla="*/ 67400 h 419535"/>
              <a:gd name="connsiteX353" fmla="*/ 487276 w 683278"/>
              <a:gd name="connsiteY353" fmla="*/ 68592 h 419535"/>
              <a:gd name="connsiteX354" fmla="*/ 477165 w 683278"/>
              <a:gd name="connsiteY354" fmla="*/ 52574 h 419535"/>
              <a:gd name="connsiteX355" fmla="*/ 473991 w 683278"/>
              <a:gd name="connsiteY355" fmla="*/ 49376 h 419535"/>
              <a:gd name="connsiteX356" fmla="*/ 470409 w 683278"/>
              <a:gd name="connsiteY356" fmla="*/ 45766 h 419535"/>
              <a:gd name="connsiteX357" fmla="*/ 470477 w 683278"/>
              <a:gd name="connsiteY357" fmla="*/ 45677 h 419535"/>
              <a:gd name="connsiteX358" fmla="*/ 423504 w 683278"/>
              <a:gd name="connsiteY358" fmla="*/ 33818 h 419535"/>
              <a:gd name="connsiteX359" fmla="*/ 418720 w 683278"/>
              <a:gd name="connsiteY359" fmla="*/ 25364 h 419535"/>
              <a:gd name="connsiteX360" fmla="*/ 418994 w 683278"/>
              <a:gd name="connsiteY360" fmla="*/ 25218 h 419535"/>
              <a:gd name="connsiteX361" fmla="*/ 406777 w 683278"/>
              <a:gd name="connsiteY361" fmla="*/ 25218 h 419535"/>
              <a:gd name="connsiteX362" fmla="*/ 405280 w 683278"/>
              <a:gd name="connsiteY362" fmla="*/ 24296 h 419535"/>
              <a:gd name="connsiteX363" fmla="*/ 394812 w 683278"/>
              <a:gd name="connsiteY363" fmla="*/ 30161 h 419535"/>
              <a:gd name="connsiteX364" fmla="*/ 380410 w 683278"/>
              <a:gd name="connsiteY364" fmla="*/ 28950 h 419535"/>
              <a:gd name="connsiteX365" fmla="*/ 385211 w 683278"/>
              <a:gd name="connsiteY365" fmla="*/ 20477 h 419535"/>
              <a:gd name="connsiteX366" fmla="*/ 386442 w 683278"/>
              <a:gd name="connsiteY366" fmla="*/ 20337 h 419535"/>
              <a:gd name="connsiteX367" fmla="*/ 385140 w 683278"/>
              <a:gd name="connsiteY367" fmla="*/ 20415 h 419535"/>
              <a:gd name="connsiteX368" fmla="*/ 381445 w 683278"/>
              <a:gd name="connsiteY368" fmla="*/ 18833 h 419535"/>
              <a:gd name="connsiteX369" fmla="*/ 383939 w 683278"/>
              <a:gd name="connsiteY369" fmla="*/ 20278 h 419535"/>
              <a:gd name="connsiteX370" fmla="*/ 380338 w 683278"/>
              <a:gd name="connsiteY370" fmla="*/ 28800 h 419535"/>
              <a:gd name="connsiteX371" fmla="*/ 350333 w 683278"/>
              <a:gd name="connsiteY371" fmla="*/ 28800 h 419535"/>
              <a:gd name="connsiteX372" fmla="*/ 346732 w 683278"/>
              <a:gd name="connsiteY372" fmla="*/ 37322 h 419535"/>
              <a:gd name="connsiteX373" fmla="*/ 341843 w 683278"/>
              <a:gd name="connsiteY373" fmla="*/ 35196 h 419535"/>
              <a:gd name="connsiteX374" fmla="*/ 345628 w 683278"/>
              <a:gd name="connsiteY374" fmla="*/ 37358 h 419535"/>
              <a:gd name="connsiteX375" fmla="*/ 323894 w 683278"/>
              <a:gd name="connsiteY375" fmla="*/ 49427 h 419535"/>
              <a:gd name="connsiteX376" fmla="*/ 302159 w 683278"/>
              <a:gd name="connsiteY376" fmla="*/ 45806 h 419535"/>
              <a:gd name="connsiteX377" fmla="*/ 293707 w 683278"/>
              <a:gd name="connsiteY377" fmla="*/ 45806 h 419535"/>
              <a:gd name="connsiteX378" fmla="*/ 302159 w 683278"/>
              <a:gd name="connsiteY378" fmla="*/ 28910 h 419535"/>
              <a:gd name="connsiteX379" fmla="*/ 333553 w 683278"/>
              <a:gd name="connsiteY379" fmla="*/ 15635 h 419535"/>
              <a:gd name="connsiteX380" fmla="*/ 345628 w 683278"/>
              <a:gd name="connsiteY380" fmla="*/ 15635 h 419535"/>
              <a:gd name="connsiteX381" fmla="*/ 342820 w 683278"/>
              <a:gd name="connsiteY381" fmla="*/ 19377 h 419535"/>
              <a:gd name="connsiteX382" fmla="*/ 346732 w 683278"/>
              <a:gd name="connsiteY382" fmla="*/ 15408 h 419535"/>
              <a:gd name="connsiteX383" fmla="*/ 380338 w 683278"/>
              <a:gd name="connsiteY383" fmla="*/ 2017 h 419535"/>
              <a:gd name="connsiteX384" fmla="*/ 375538 w 683278"/>
              <a:gd name="connsiteY384" fmla="*/ 6887 h 419535"/>
              <a:gd name="connsiteX385" fmla="*/ 371037 w 683278"/>
              <a:gd name="connsiteY385" fmla="*/ 11604 h 419535"/>
              <a:gd name="connsiteX386" fmla="*/ 372440 w 683278"/>
              <a:gd name="connsiteY386" fmla="*/ 12790 h 419535"/>
              <a:gd name="connsiteX387" fmla="*/ 371767 w 683278"/>
              <a:gd name="connsiteY387" fmla="*/ 12159 h 419535"/>
              <a:gd name="connsiteX388" fmla="*/ 376726 w 683278"/>
              <a:gd name="connsiteY388" fmla="*/ 8406 h 419535"/>
              <a:gd name="connsiteX389" fmla="*/ 381534 w 683278"/>
              <a:gd name="connsiteY389" fmla="*/ 3603 h 419535"/>
              <a:gd name="connsiteX390" fmla="*/ 385140 w 683278"/>
              <a:gd name="connsiteY390" fmla="*/ 0 h 419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</a:cxnLst>
            <a:rect l="l" t="t" r="r" b="b"/>
            <a:pathLst>
              <a:path w="683278" h="419535">
                <a:moveTo>
                  <a:pt x="123074" y="370006"/>
                </a:moveTo>
                <a:cubicBezTo>
                  <a:pt x="131455" y="365152"/>
                  <a:pt x="135046" y="373647"/>
                  <a:pt x="139835" y="378502"/>
                </a:cubicBezTo>
                <a:cubicBezTo>
                  <a:pt x="143427" y="386997"/>
                  <a:pt x="153004" y="390638"/>
                  <a:pt x="156596" y="395492"/>
                </a:cubicBezTo>
                <a:cubicBezTo>
                  <a:pt x="156596" y="399133"/>
                  <a:pt x="156596" y="403987"/>
                  <a:pt x="153004" y="403987"/>
                </a:cubicBezTo>
                <a:cubicBezTo>
                  <a:pt x="148216" y="403987"/>
                  <a:pt x="148216" y="399133"/>
                  <a:pt x="143427" y="403987"/>
                </a:cubicBezTo>
                <a:cubicBezTo>
                  <a:pt x="135046" y="403987"/>
                  <a:pt x="131455" y="399133"/>
                  <a:pt x="131455" y="395492"/>
                </a:cubicBezTo>
                <a:cubicBezTo>
                  <a:pt x="131455" y="390638"/>
                  <a:pt x="131455" y="390638"/>
                  <a:pt x="126666" y="386997"/>
                </a:cubicBezTo>
                <a:cubicBezTo>
                  <a:pt x="123074" y="382142"/>
                  <a:pt x="118285" y="373647"/>
                  <a:pt x="123074" y="370006"/>
                </a:cubicBezTo>
                <a:close/>
                <a:moveTo>
                  <a:pt x="294910" y="365086"/>
                </a:moveTo>
                <a:lnTo>
                  <a:pt x="294947" y="365114"/>
                </a:lnTo>
                <a:lnTo>
                  <a:pt x="298837" y="365114"/>
                </a:lnTo>
                <a:lnTo>
                  <a:pt x="298537" y="365086"/>
                </a:lnTo>
                <a:close/>
                <a:moveTo>
                  <a:pt x="290371" y="361123"/>
                </a:moveTo>
                <a:lnTo>
                  <a:pt x="290137" y="361505"/>
                </a:lnTo>
                <a:lnTo>
                  <a:pt x="290179" y="361537"/>
                </a:lnTo>
                <a:close/>
                <a:moveTo>
                  <a:pt x="87437" y="342421"/>
                </a:moveTo>
                <a:lnTo>
                  <a:pt x="87419" y="342483"/>
                </a:lnTo>
                <a:lnTo>
                  <a:pt x="96924" y="343453"/>
                </a:lnTo>
                <a:lnTo>
                  <a:pt x="96924" y="343379"/>
                </a:lnTo>
                <a:lnTo>
                  <a:pt x="96925" y="343378"/>
                </a:lnTo>
                <a:close/>
                <a:moveTo>
                  <a:pt x="100559" y="338723"/>
                </a:moveTo>
                <a:lnTo>
                  <a:pt x="102018" y="340684"/>
                </a:lnTo>
                <a:lnTo>
                  <a:pt x="102312" y="340529"/>
                </a:lnTo>
                <a:close/>
                <a:moveTo>
                  <a:pt x="94530" y="333178"/>
                </a:moveTo>
                <a:lnTo>
                  <a:pt x="89511" y="334688"/>
                </a:lnTo>
                <a:lnTo>
                  <a:pt x="89511" y="334961"/>
                </a:lnTo>
                <a:lnTo>
                  <a:pt x="94934" y="333631"/>
                </a:lnTo>
                <a:lnTo>
                  <a:pt x="95475" y="333889"/>
                </a:lnTo>
                <a:close/>
                <a:moveTo>
                  <a:pt x="535104" y="330263"/>
                </a:moveTo>
                <a:lnTo>
                  <a:pt x="534860" y="330835"/>
                </a:lnTo>
                <a:lnTo>
                  <a:pt x="535164" y="330292"/>
                </a:lnTo>
                <a:close/>
                <a:moveTo>
                  <a:pt x="536285" y="325222"/>
                </a:moveTo>
                <a:lnTo>
                  <a:pt x="538729" y="326653"/>
                </a:lnTo>
                <a:lnTo>
                  <a:pt x="539368" y="326831"/>
                </a:lnTo>
                <a:lnTo>
                  <a:pt x="538616" y="326558"/>
                </a:lnTo>
                <a:close/>
                <a:moveTo>
                  <a:pt x="535164" y="306143"/>
                </a:moveTo>
                <a:cubicBezTo>
                  <a:pt x="544759" y="309737"/>
                  <a:pt x="556753" y="313330"/>
                  <a:pt x="569946" y="313330"/>
                </a:cubicBezTo>
                <a:cubicBezTo>
                  <a:pt x="556753" y="325308"/>
                  <a:pt x="544759" y="313330"/>
                  <a:pt x="535164" y="306143"/>
                </a:cubicBezTo>
                <a:close/>
                <a:moveTo>
                  <a:pt x="623827" y="287986"/>
                </a:moveTo>
                <a:cubicBezTo>
                  <a:pt x="633461" y="291617"/>
                  <a:pt x="633461" y="296459"/>
                  <a:pt x="623827" y="300090"/>
                </a:cubicBezTo>
                <a:cubicBezTo>
                  <a:pt x="620215" y="300090"/>
                  <a:pt x="615398" y="300090"/>
                  <a:pt x="611785" y="300090"/>
                </a:cubicBezTo>
                <a:cubicBezTo>
                  <a:pt x="615398" y="296459"/>
                  <a:pt x="620215" y="291617"/>
                  <a:pt x="623827" y="287986"/>
                </a:cubicBezTo>
                <a:close/>
                <a:moveTo>
                  <a:pt x="633521" y="274873"/>
                </a:moveTo>
                <a:cubicBezTo>
                  <a:pt x="637123" y="288077"/>
                  <a:pt x="637123" y="288077"/>
                  <a:pt x="655137" y="283276"/>
                </a:cubicBezTo>
                <a:cubicBezTo>
                  <a:pt x="655137" y="288077"/>
                  <a:pt x="655137" y="291678"/>
                  <a:pt x="650333" y="291678"/>
                </a:cubicBezTo>
                <a:cubicBezTo>
                  <a:pt x="641927" y="308483"/>
                  <a:pt x="608302" y="334891"/>
                  <a:pt x="581882" y="325288"/>
                </a:cubicBezTo>
                <a:cubicBezTo>
                  <a:pt x="586685" y="316886"/>
                  <a:pt x="578279" y="316886"/>
                  <a:pt x="573475" y="316886"/>
                </a:cubicBezTo>
                <a:lnTo>
                  <a:pt x="573475" y="318152"/>
                </a:lnTo>
                <a:lnTo>
                  <a:pt x="573184" y="318442"/>
                </a:lnTo>
                <a:lnTo>
                  <a:pt x="573448" y="318247"/>
                </a:lnTo>
                <a:cubicBezTo>
                  <a:pt x="577030" y="318247"/>
                  <a:pt x="586581" y="318247"/>
                  <a:pt x="581806" y="325308"/>
                </a:cubicBezTo>
                <a:cubicBezTo>
                  <a:pt x="577030" y="325308"/>
                  <a:pt x="577030" y="325308"/>
                  <a:pt x="577030" y="325308"/>
                </a:cubicBezTo>
                <a:lnTo>
                  <a:pt x="577004" y="325308"/>
                </a:lnTo>
                <a:cubicBezTo>
                  <a:pt x="573398" y="331360"/>
                  <a:pt x="564983" y="331360"/>
                  <a:pt x="561377" y="331360"/>
                </a:cubicBezTo>
                <a:lnTo>
                  <a:pt x="561956" y="329659"/>
                </a:lnTo>
                <a:lnTo>
                  <a:pt x="560253" y="331361"/>
                </a:lnTo>
                <a:cubicBezTo>
                  <a:pt x="556646" y="331361"/>
                  <a:pt x="551838" y="331361"/>
                  <a:pt x="551838" y="331361"/>
                </a:cubicBezTo>
                <a:lnTo>
                  <a:pt x="550432" y="330850"/>
                </a:lnTo>
                <a:lnTo>
                  <a:pt x="539917" y="335143"/>
                </a:lnTo>
                <a:cubicBezTo>
                  <a:pt x="537838" y="337872"/>
                  <a:pt x="536947" y="341207"/>
                  <a:pt x="535164" y="343633"/>
                </a:cubicBezTo>
                <a:cubicBezTo>
                  <a:pt x="530411" y="352123"/>
                  <a:pt x="526847" y="355762"/>
                  <a:pt x="518529" y="360613"/>
                </a:cubicBezTo>
                <a:cubicBezTo>
                  <a:pt x="518529" y="353942"/>
                  <a:pt x="518529" y="349697"/>
                  <a:pt x="520014" y="346514"/>
                </a:cubicBezTo>
                <a:lnTo>
                  <a:pt x="523669" y="343796"/>
                </a:lnTo>
                <a:lnTo>
                  <a:pt x="520017" y="346223"/>
                </a:lnTo>
                <a:cubicBezTo>
                  <a:pt x="518367" y="349382"/>
                  <a:pt x="518367" y="353595"/>
                  <a:pt x="518367" y="360216"/>
                </a:cubicBezTo>
                <a:cubicBezTo>
                  <a:pt x="509969" y="381883"/>
                  <a:pt x="479974" y="403550"/>
                  <a:pt x="463177" y="415587"/>
                </a:cubicBezTo>
                <a:cubicBezTo>
                  <a:pt x="454779" y="415587"/>
                  <a:pt x="445180" y="415587"/>
                  <a:pt x="441581" y="415587"/>
                </a:cubicBezTo>
                <a:cubicBezTo>
                  <a:pt x="419985" y="415587"/>
                  <a:pt x="398389" y="411976"/>
                  <a:pt x="381592" y="407161"/>
                </a:cubicBezTo>
                <a:cubicBezTo>
                  <a:pt x="373193" y="403550"/>
                  <a:pt x="364795" y="407161"/>
                  <a:pt x="355197" y="398735"/>
                </a:cubicBezTo>
                <a:lnTo>
                  <a:pt x="330540" y="373997"/>
                </a:lnTo>
                <a:lnTo>
                  <a:pt x="328724" y="374735"/>
                </a:lnTo>
                <a:cubicBezTo>
                  <a:pt x="322083" y="372323"/>
                  <a:pt x="316649" y="368705"/>
                  <a:pt x="311819" y="366292"/>
                </a:cubicBezTo>
                <a:lnTo>
                  <a:pt x="299682" y="365190"/>
                </a:lnTo>
                <a:lnTo>
                  <a:pt x="285027" y="380448"/>
                </a:lnTo>
                <a:cubicBezTo>
                  <a:pt x="279616" y="383755"/>
                  <a:pt x="273304" y="384958"/>
                  <a:pt x="264887" y="383154"/>
                </a:cubicBezTo>
                <a:cubicBezTo>
                  <a:pt x="264887" y="383154"/>
                  <a:pt x="260078" y="383154"/>
                  <a:pt x="260078" y="386762"/>
                </a:cubicBezTo>
                <a:cubicBezTo>
                  <a:pt x="264887" y="386762"/>
                  <a:pt x="264887" y="386762"/>
                  <a:pt x="264887" y="386762"/>
                </a:cubicBezTo>
                <a:cubicBezTo>
                  <a:pt x="273304" y="391573"/>
                  <a:pt x="273304" y="395181"/>
                  <a:pt x="269697" y="395181"/>
                </a:cubicBezTo>
                <a:cubicBezTo>
                  <a:pt x="260078" y="395181"/>
                  <a:pt x="256471" y="404802"/>
                  <a:pt x="248054" y="404802"/>
                </a:cubicBezTo>
                <a:cubicBezTo>
                  <a:pt x="243245" y="399992"/>
                  <a:pt x="243245" y="399992"/>
                  <a:pt x="243245" y="404802"/>
                </a:cubicBezTo>
                <a:cubicBezTo>
                  <a:pt x="239638" y="413221"/>
                  <a:pt x="234828" y="413221"/>
                  <a:pt x="230019" y="413221"/>
                </a:cubicBezTo>
                <a:cubicBezTo>
                  <a:pt x="213186" y="421640"/>
                  <a:pt x="199960" y="421640"/>
                  <a:pt x="183126" y="413221"/>
                </a:cubicBezTo>
                <a:cubicBezTo>
                  <a:pt x="174710" y="413221"/>
                  <a:pt x="169900" y="408410"/>
                  <a:pt x="161484" y="413221"/>
                </a:cubicBezTo>
                <a:cubicBezTo>
                  <a:pt x="153067" y="416829"/>
                  <a:pt x="153067" y="408410"/>
                  <a:pt x="153067" y="404802"/>
                </a:cubicBezTo>
                <a:cubicBezTo>
                  <a:pt x="157877" y="404802"/>
                  <a:pt x="157877" y="399992"/>
                  <a:pt x="157877" y="395181"/>
                </a:cubicBezTo>
                <a:cubicBezTo>
                  <a:pt x="161484" y="395181"/>
                  <a:pt x="166293" y="395181"/>
                  <a:pt x="166293" y="391573"/>
                </a:cubicBezTo>
                <a:cubicBezTo>
                  <a:pt x="169900" y="391573"/>
                  <a:pt x="174710" y="391573"/>
                  <a:pt x="174710" y="391573"/>
                </a:cubicBezTo>
                <a:cubicBezTo>
                  <a:pt x="199960" y="404802"/>
                  <a:pt x="221602" y="395181"/>
                  <a:pt x="243245" y="383154"/>
                </a:cubicBezTo>
                <a:cubicBezTo>
                  <a:pt x="251661" y="373532"/>
                  <a:pt x="256471" y="369924"/>
                  <a:pt x="269697" y="373532"/>
                </a:cubicBezTo>
                <a:cubicBezTo>
                  <a:pt x="273304" y="369924"/>
                  <a:pt x="273304" y="369924"/>
                  <a:pt x="273304" y="369924"/>
                </a:cubicBezTo>
                <a:cubicBezTo>
                  <a:pt x="275709" y="363309"/>
                  <a:pt x="279015" y="358799"/>
                  <a:pt x="283374" y="354891"/>
                </a:cubicBezTo>
                <a:lnTo>
                  <a:pt x="298015" y="344680"/>
                </a:lnTo>
                <a:lnTo>
                  <a:pt x="298579" y="343465"/>
                </a:lnTo>
                <a:lnTo>
                  <a:pt x="299225" y="343835"/>
                </a:lnTo>
                <a:lnTo>
                  <a:pt x="299756" y="343465"/>
                </a:lnTo>
                <a:lnTo>
                  <a:pt x="299529" y="344010"/>
                </a:lnTo>
                <a:lnTo>
                  <a:pt x="314221" y="352438"/>
                </a:lnTo>
                <a:lnTo>
                  <a:pt x="315441" y="351819"/>
                </a:lnTo>
                <a:cubicBezTo>
                  <a:pt x="323894" y="346995"/>
                  <a:pt x="323894" y="346995"/>
                  <a:pt x="323894" y="346995"/>
                </a:cubicBezTo>
                <a:cubicBezTo>
                  <a:pt x="326309" y="353629"/>
                  <a:pt x="330837" y="356945"/>
                  <a:pt x="335214" y="360413"/>
                </a:cubicBezTo>
                <a:lnTo>
                  <a:pt x="343663" y="372032"/>
                </a:lnTo>
                <a:lnTo>
                  <a:pt x="346798" y="373457"/>
                </a:lnTo>
                <a:lnTo>
                  <a:pt x="350370" y="375129"/>
                </a:lnTo>
                <a:lnTo>
                  <a:pt x="357001" y="375681"/>
                </a:lnTo>
                <a:lnTo>
                  <a:pt x="363678" y="381360"/>
                </a:lnTo>
                <a:lnTo>
                  <a:pt x="364795" y="381883"/>
                </a:lnTo>
                <a:lnTo>
                  <a:pt x="364935" y="383920"/>
                </a:lnTo>
                <a:lnTo>
                  <a:pt x="370681" y="390406"/>
                </a:lnTo>
                <a:lnTo>
                  <a:pt x="373193" y="390309"/>
                </a:lnTo>
                <a:cubicBezTo>
                  <a:pt x="385191" y="398735"/>
                  <a:pt x="398389" y="393920"/>
                  <a:pt x="415186" y="398735"/>
                </a:cubicBezTo>
                <a:cubicBezTo>
                  <a:pt x="454779" y="407161"/>
                  <a:pt x="475175" y="377068"/>
                  <a:pt x="496771" y="355401"/>
                </a:cubicBezTo>
                <a:cubicBezTo>
                  <a:pt x="505170" y="346975"/>
                  <a:pt x="514768" y="338549"/>
                  <a:pt x="518367" y="330123"/>
                </a:cubicBezTo>
                <a:lnTo>
                  <a:pt x="518597" y="330123"/>
                </a:lnTo>
                <a:lnTo>
                  <a:pt x="526680" y="310087"/>
                </a:lnTo>
                <a:lnTo>
                  <a:pt x="526595" y="309746"/>
                </a:lnTo>
                <a:cubicBezTo>
                  <a:pt x="530201" y="309746"/>
                  <a:pt x="530201" y="309746"/>
                  <a:pt x="535009" y="306143"/>
                </a:cubicBezTo>
                <a:cubicBezTo>
                  <a:pt x="543424" y="314549"/>
                  <a:pt x="556646" y="326558"/>
                  <a:pt x="568667" y="314549"/>
                </a:cubicBezTo>
                <a:cubicBezTo>
                  <a:pt x="568667" y="309746"/>
                  <a:pt x="573475" y="314549"/>
                  <a:pt x="573475" y="314549"/>
                </a:cubicBezTo>
                <a:lnTo>
                  <a:pt x="573475" y="313285"/>
                </a:lnTo>
                <a:cubicBezTo>
                  <a:pt x="581882" y="308483"/>
                  <a:pt x="590288" y="300081"/>
                  <a:pt x="598694" y="308483"/>
                </a:cubicBezTo>
                <a:cubicBezTo>
                  <a:pt x="598694" y="308483"/>
                  <a:pt x="598694" y="308483"/>
                  <a:pt x="595092" y="313285"/>
                </a:cubicBezTo>
                <a:cubicBezTo>
                  <a:pt x="595092" y="313285"/>
                  <a:pt x="595092" y="313285"/>
                  <a:pt x="595092" y="316886"/>
                </a:cubicBezTo>
                <a:lnTo>
                  <a:pt x="595150" y="316885"/>
                </a:lnTo>
                <a:lnTo>
                  <a:pt x="595150" y="313344"/>
                </a:lnTo>
                <a:cubicBezTo>
                  <a:pt x="599958" y="308525"/>
                  <a:pt x="599958" y="308525"/>
                  <a:pt x="599958" y="308525"/>
                </a:cubicBezTo>
                <a:cubicBezTo>
                  <a:pt x="603564" y="308525"/>
                  <a:pt x="608373" y="304910"/>
                  <a:pt x="613181" y="300091"/>
                </a:cubicBezTo>
                <a:lnTo>
                  <a:pt x="625106" y="300091"/>
                </a:lnTo>
                <a:lnTo>
                  <a:pt x="625114" y="300081"/>
                </a:lnTo>
                <a:cubicBezTo>
                  <a:pt x="633521" y="296480"/>
                  <a:pt x="633521" y="291678"/>
                  <a:pt x="625114" y="288077"/>
                </a:cubicBezTo>
                <a:cubicBezTo>
                  <a:pt x="620311" y="279675"/>
                  <a:pt x="628717" y="279675"/>
                  <a:pt x="633521" y="274873"/>
                </a:cubicBezTo>
                <a:close/>
                <a:moveTo>
                  <a:pt x="54943" y="209857"/>
                </a:moveTo>
                <a:lnTo>
                  <a:pt x="38602" y="218830"/>
                </a:lnTo>
                <a:lnTo>
                  <a:pt x="54769" y="210618"/>
                </a:lnTo>
                <a:cubicBezTo>
                  <a:pt x="61323" y="208197"/>
                  <a:pt x="66684" y="208197"/>
                  <a:pt x="71003" y="210467"/>
                </a:cubicBezTo>
                <a:lnTo>
                  <a:pt x="72720" y="212783"/>
                </a:lnTo>
                <a:lnTo>
                  <a:pt x="71135" y="210310"/>
                </a:lnTo>
                <a:cubicBezTo>
                  <a:pt x="66937" y="208046"/>
                  <a:pt x="61540" y="208046"/>
                  <a:pt x="54943" y="209857"/>
                </a:cubicBezTo>
                <a:close/>
                <a:moveTo>
                  <a:pt x="676914" y="184089"/>
                </a:moveTo>
                <a:cubicBezTo>
                  <a:pt x="685382" y="196338"/>
                  <a:pt x="681753" y="201237"/>
                  <a:pt x="673284" y="209811"/>
                </a:cubicBezTo>
                <a:cubicBezTo>
                  <a:pt x="673284" y="201237"/>
                  <a:pt x="676914" y="192663"/>
                  <a:pt x="676914" y="184089"/>
                </a:cubicBezTo>
                <a:close/>
                <a:moveTo>
                  <a:pt x="114656" y="184089"/>
                </a:moveTo>
                <a:cubicBezTo>
                  <a:pt x="118285" y="187720"/>
                  <a:pt x="118285" y="192562"/>
                  <a:pt x="118285" y="192562"/>
                </a:cubicBezTo>
                <a:cubicBezTo>
                  <a:pt x="118285" y="192562"/>
                  <a:pt x="114656" y="192562"/>
                  <a:pt x="114656" y="196193"/>
                </a:cubicBezTo>
                <a:cubicBezTo>
                  <a:pt x="109817" y="192562"/>
                  <a:pt x="106187" y="192562"/>
                  <a:pt x="106187" y="187720"/>
                </a:cubicBezTo>
                <a:cubicBezTo>
                  <a:pt x="109817" y="187720"/>
                  <a:pt x="109817" y="187720"/>
                  <a:pt x="114656" y="184089"/>
                </a:cubicBezTo>
                <a:close/>
                <a:moveTo>
                  <a:pt x="653678" y="142225"/>
                </a:moveTo>
                <a:cubicBezTo>
                  <a:pt x="656833" y="142829"/>
                  <a:pt x="660139" y="144943"/>
                  <a:pt x="664947" y="149172"/>
                </a:cubicBezTo>
                <a:cubicBezTo>
                  <a:pt x="668553" y="154004"/>
                  <a:pt x="673362" y="157629"/>
                  <a:pt x="676968" y="167293"/>
                </a:cubicBezTo>
                <a:cubicBezTo>
                  <a:pt x="685382" y="170918"/>
                  <a:pt x="685382" y="175750"/>
                  <a:pt x="676968" y="179375"/>
                </a:cubicBezTo>
                <a:cubicBezTo>
                  <a:pt x="672761" y="179375"/>
                  <a:pt x="669756" y="179375"/>
                  <a:pt x="667802" y="181036"/>
                </a:cubicBezTo>
                <a:lnTo>
                  <a:pt x="667551" y="182061"/>
                </a:lnTo>
                <a:lnTo>
                  <a:pt x="676812" y="180559"/>
                </a:lnTo>
                <a:cubicBezTo>
                  <a:pt x="676812" y="184180"/>
                  <a:pt x="676812" y="184180"/>
                  <a:pt x="676812" y="184180"/>
                </a:cubicBezTo>
                <a:cubicBezTo>
                  <a:pt x="676812" y="193837"/>
                  <a:pt x="671995" y="202286"/>
                  <a:pt x="671995" y="210735"/>
                </a:cubicBezTo>
                <a:cubicBezTo>
                  <a:pt x="671995" y="219185"/>
                  <a:pt x="663566" y="227634"/>
                  <a:pt x="671995" y="240911"/>
                </a:cubicBezTo>
                <a:cubicBezTo>
                  <a:pt x="667179" y="244532"/>
                  <a:pt x="667179" y="244532"/>
                  <a:pt x="667179" y="244532"/>
                </a:cubicBezTo>
                <a:cubicBezTo>
                  <a:pt x="655137" y="257810"/>
                  <a:pt x="658749" y="269880"/>
                  <a:pt x="655137" y="283158"/>
                </a:cubicBezTo>
                <a:cubicBezTo>
                  <a:pt x="637074" y="287986"/>
                  <a:pt x="637074" y="287986"/>
                  <a:pt x="633461" y="274709"/>
                </a:cubicBezTo>
                <a:cubicBezTo>
                  <a:pt x="633461" y="269880"/>
                  <a:pt x="633461" y="269880"/>
                  <a:pt x="637074" y="266259"/>
                </a:cubicBezTo>
                <a:cubicBezTo>
                  <a:pt x="645503" y="257810"/>
                  <a:pt x="645503" y="249361"/>
                  <a:pt x="655137" y="240911"/>
                </a:cubicBezTo>
                <a:cubicBezTo>
                  <a:pt x="663566" y="222806"/>
                  <a:pt x="663566" y="210735"/>
                  <a:pt x="663566" y="193837"/>
                </a:cubicBezTo>
                <a:lnTo>
                  <a:pt x="664319" y="190928"/>
                </a:lnTo>
                <a:lnTo>
                  <a:pt x="660139" y="179375"/>
                </a:lnTo>
                <a:cubicBezTo>
                  <a:pt x="664947" y="162461"/>
                  <a:pt x="664947" y="162461"/>
                  <a:pt x="651725" y="157629"/>
                </a:cubicBezTo>
                <a:cubicBezTo>
                  <a:pt x="646916" y="154004"/>
                  <a:pt x="638502" y="154004"/>
                  <a:pt x="643310" y="144339"/>
                </a:cubicBezTo>
                <a:cubicBezTo>
                  <a:pt x="647517" y="142527"/>
                  <a:pt x="650523" y="141621"/>
                  <a:pt x="653678" y="142225"/>
                </a:cubicBezTo>
                <a:close/>
                <a:moveTo>
                  <a:pt x="252322" y="105836"/>
                </a:moveTo>
                <a:cubicBezTo>
                  <a:pt x="256506" y="106887"/>
                  <a:pt x="260690" y="108989"/>
                  <a:pt x="264874" y="110790"/>
                </a:cubicBezTo>
                <a:cubicBezTo>
                  <a:pt x="268460" y="115593"/>
                  <a:pt x="276828" y="115593"/>
                  <a:pt x="281609" y="115593"/>
                </a:cubicBezTo>
                <a:cubicBezTo>
                  <a:pt x="276828" y="127602"/>
                  <a:pt x="268460" y="127602"/>
                  <a:pt x="264874" y="119196"/>
                </a:cubicBezTo>
                <a:cubicBezTo>
                  <a:pt x="256506" y="110790"/>
                  <a:pt x="248138" y="110790"/>
                  <a:pt x="239770" y="110790"/>
                </a:cubicBezTo>
                <a:cubicBezTo>
                  <a:pt x="239770" y="107187"/>
                  <a:pt x="239770" y="107187"/>
                  <a:pt x="239770" y="107187"/>
                </a:cubicBezTo>
                <a:cubicBezTo>
                  <a:pt x="243954" y="104786"/>
                  <a:pt x="248138" y="104786"/>
                  <a:pt x="252322" y="105836"/>
                </a:cubicBezTo>
                <a:close/>
                <a:moveTo>
                  <a:pt x="206635" y="88298"/>
                </a:moveTo>
                <a:cubicBezTo>
                  <a:pt x="209349" y="89956"/>
                  <a:pt x="211460" y="93273"/>
                  <a:pt x="213269" y="97494"/>
                </a:cubicBezTo>
                <a:cubicBezTo>
                  <a:pt x="213269" y="102318"/>
                  <a:pt x="213269" y="102318"/>
                  <a:pt x="218094" y="107143"/>
                </a:cubicBezTo>
                <a:cubicBezTo>
                  <a:pt x="209651" y="111967"/>
                  <a:pt x="204826" y="107143"/>
                  <a:pt x="201207" y="107143"/>
                </a:cubicBezTo>
                <a:lnTo>
                  <a:pt x="199470" y="106150"/>
                </a:lnTo>
                <a:lnTo>
                  <a:pt x="193937" y="110050"/>
                </a:lnTo>
                <a:cubicBezTo>
                  <a:pt x="192434" y="112168"/>
                  <a:pt x="191533" y="114286"/>
                  <a:pt x="191533" y="114286"/>
                </a:cubicBezTo>
                <a:cubicBezTo>
                  <a:pt x="165087" y="127601"/>
                  <a:pt x="156673" y="149389"/>
                  <a:pt x="139844" y="166335"/>
                </a:cubicBezTo>
                <a:cubicBezTo>
                  <a:pt x="137440" y="168756"/>
                  <a:pt x="137440" y="169967"/>
                  <a:pt x="138041" y="171177"/>
                </a:cubicBezTo>
                <a:lnTo>
                  <a:pt x="139692" y="175609"/>
                </a:lnTo>
                <a:lnTo>
                  <a:pt x="139898" y="175774"/>
                </a:lnTo>
                <a:lnTo>
                  <a:pt x="143455" y="201061"/>
                </a:lnTo>
                <a:lnTo>
                  <a:pt x="143489" y="201064"/>
                </a:lnTo>
                <a:lnTo>
                  <a:pt x="143489" y="201302"/>
                </a:lnTo>
                <a:lnTo>
                  <a:pt x="143489" y="210194"/>
                </a:lnTo>
                <a:cubicBezTo>
                  <a:pt x="143489" y="214151"/>
                  <a:pt x="143489" y="218716"/>
                  <a:pt x="143489" y="222977"/>
                </a:cubicBezTo>
                <a:cubicBezTo>
                  <a:pt x="143489" y="226629"/>
                  <a:pt x="143489" y="231499"/>
                  <a:pt x="135088" y="226629"/>
                </a:cubicBezTo>
                <a:cubicBezTo>
                  <a:pt x="131487" y="222977"/>
                  <a:pt x="123086" y="222977"/>
                  <a:pt x="118285" y="222977"/>
                </a:cubicBezTo>
                <a:lnTo>
                  <a:pt x="122731" y="215085"/>
                </a:lnTo>
                <a:lnTo>
                  <a:pt x="121410" y="214413"/>
                </a:lnTo>
                <a:lnTo>
                  <a:pt x="118210" y="221916"/>
                </a:lnTo>
                <a:cubicBezTo>
                  <a:pt x="109804" y="221916"/>
                  <a:pt x="101397" y="221916"/>
                  <a:pt x="96594" y="221916"/>
                </a:cubicBezTo>
                <a:lnTo>
                  <a:pt x="85592" y="198699"/>
                </a:lnTo>
                <a:lnTo>
                  <a:pt x="89275" y="210461"/>
                </a:lnTo>
                <a:cubicBezTo>
                  <a:pt x="90925" y="214989"/>
                  <a:pt x="93323" y="219516"/>
                  <a:pt x="98121" y="224346"/>
                </a:cubicBezTo>
                <a:cubicBezTo>
                  <a:pt x="93323" y="224346"/>
                  <a:pt x="93323" y="224346"/>
                  <a:pt x="93323" y="227968"/>
                </a:cubicBezTo>
                <a:cubicBezTo>
                  <a:pt x="88526" y="224346"/>
                  <a:pt x="84928" y="224346"/>
                  <a:pt x="80130" y="224346"/>
                </a:cubicBezTo>
                <a:lnTo>
                  <a:pt x="80049" y="224220"/>
                </a:lnTo>
                <a:lnTo>
                  <a:pt x="41663" y="236037"/>
                </a:lnTo>
                <a:cubicBezTo>
                  <a:pt x="38089" y="236037"/>
                  <a:pt x="38089" y="236037"/>
                  <a:pt x="38089" y="236037"/>
                </a:cubicBezTo>
                <a:cubicBezTo>
                  <a:pt x="39876" y="231800"/>
                  <a:pt x="40770" y="229682"/>
                  <a:pt x="40174" y="228623"/>
                </a:cubicBezTo>
                <a:lnTo>
                  <a:pt x="39719" y="228553"/>
                </a:lnTo>
                <a:lnTo>
                  <a:pt x="36847" y="236038"/>
                </a:lnTo>
                <a:lnTo>
                  <a:pt x="41663" y="236038"/>
                </a:lnTo>
                <a:cubicBezTo>
                  <a:pt x="41663" y="240868"/>
                  <a:pt x="41663" y="240868"/>
                  <a:pt x="41663" y="244491"/>
                </a:cubicBezTo>
                <a:cubicBezTo>
                  <a:pt x="36846" y="244491"/>
                  <a:pt x="36846" y="249322"/>
                  <a:pt x="33234" y="249322"/>
                </a:cubicBezTo>
                <a:cubicBezTo>
                  <a:pt x="23600" y="249322"/>
                  <a:pt x="28417" y="254152"/>
                  <a:pt x="28417" y="257775"/>
                </a:cubicBezTo>
                <a:cubicBezTo>
                  <a:pt x="19987" y="262605"/>
                  <a:pt x="23600" y="271059"/>
                  <a:pt x="23600" y="274681"/>
                </a:cubicBezTo>
                <a:cubicBezTo>
                  <a:pt x="19385" y="278908"/>
                  <a:pt x="18482" y="283135"/>
                  <a:pt x="18633" y="286908"/>
                </a:cubicBezTo>
                <a:lnTo>
                  <a:pt x="19778" y="294952"/>
                </a:lnTo>
                <a:lnTo>
                  <a:pt x="21332" y="295147"/>
                </a:lnTo>
                <a:lnTo>
                  <a:pt x="38097" y="331380"/>
                </a:lnTo>
                <a:lnTo>
                  <a:pt x="38118" y="331361"/>
                </a:lnTo>
                <a:cubicBezTo>
                  <a:pt x="46485" y="331361"/>
                  <a:pt x="51265" y="331361"/>
                  <a:pt x="54851" y="335018"/>
                </a:cubicBezTo>
                <a:cubicBezTo>
                  <a:pt x="59631" y="339893"/>
                  <a:pt x="63217" y="335018"/>
                  <a:pt x="67998" y="335018"/>
                </a:cubicBezTo>
                <a:lnTo>
                  <a:pt x="88544" y="331525"/>
                </a:lnTo>
                <a:lnTo>
                  <a:pt x="88544" y="330178"/>
                </a:lnTo>
                <a:cubicBezTo>
                  <a:pt x="93333" y="330178"/>
                  <a:pt x="96924" y="326578"/>
                  <a:pt x="101713" y="326578"/>
                </a:cubicBezTo>
                <a:cubicBezTo>
                  <a:pt x="108298" y="324178"/>
                  <a:pt x="114883" y="324178"/>
                  <a:pt x="120869" y="326278"/>
                </a:cubicBezTo>
                <a:cubicBezTo>
                  <a:pt x="126855" y="328378"/>
                  <a:pt x="132242" y="332578"/>
                  <a:pt x="136432" y="338579"/>
                </a:cubicBezTo>
                <a:cubicBezTo>
                  <a:pt x="136432" y="343379"/>
                  <a:pt x="132841" y="348179"/>
                  <a:pt x="136432" y="356579"/>
                </a:cubicBezTo>
                <a:cubicBezTo>
                  <a:pt x="129848" y="356579"/>
                  <a:pt x="123263" y="354479"/>
                  <a:pt x="116678" y="352379"/>
                </a:cubicBezTo>
                <a:lnTo>
                  <a:pt x="97877" y="348381"/>
                </a:lnTo>
                <a:lnTo>
                  <a:pt x="97877" y="351015"/>
                </a:lnTo>
                <a:cubicBezTo>
                  <a:pt x="98475" y="352691"/>
                  <a:pt x="98475" y="353910"/>
                  <a:pt x="94292" y="352082"/>
                </a:cubicBezTo>
                <a:cubicBezTo>
                  <a:pt x="84730" y="347206"/>
                  <a:pt x="81145" y="347206"/>
                  <a:pt x="72778" y="355739"/>
                </a:cubicBezTo>
                <a:cubicBezTo>
                  <a:pt x="63217" y="360614"/>
                  <a:pt x="54851" y="355739"/>
                  <a:pt x="46485" y="352082"/>
                </a:cubicBezTo>
                <a:cubicBezTo>
                  <a:pt x="38118" y="352082"/>
                  <a:pt x="33338" y="343550"/>
                  <a:pt x="28557" y="339893"/>
                </a:cubicBezTo>
                <a:lnTo>
                  <a:pt x="29253" y="339272"/>
                </a:lnTo>
                <a:lnTo>
                  <a:pt x="16531" y="321777"/>
                </a:lnTo>
                <a:cubicBezTo>
                  <a:pt x="16531" y="313304"/>
                  <a:pt x="12931" y="308462"/>
                  <a:pt x="12931" y="299989"/>
                </a:cubicBezTo>
                <a:lnTo>
                  <a:pt x="14909" y="295377"/>
                </a:lnTo>
                <a:lnTo>
                  <a:pt x="13364" y="295060"/>
                </a:lnTo>
                <a:cubicBezTo>
                  <a:pt x="11558" y="294909"/>
                  <a:pt x="10354" y="295815"/>
                  <a:pt x="10354" y="300041"/>
                </a:cubicBezTo>
                <a:cubicBezTo>
                  <a:pt x="10354" y="308494"/>
                  <a:pt x="15171" y="313325"/>
                  <a:pt x="15171" y="321778"/>
                </a:cubicBezTo>
                <a:cubicBezTo>
                  <a:pt x="-1688" y="304872"/>
                  <a:pt x="-1688" y="287965"/>
                  <a:pt x="1924" y="271059"/>
                </a:cubicBezTo>
                <a:cubicBezTo>
                  <a:pt x="6741" y="262605"/>
                  <a:pt x="10354" y="249322"/>
                  <a:pt x="19987" y="240868"/>
                </a:cubicBezTo>
                <a:lnTo>
                  <a:pt x="36839" y="236040"/>
                </a:lnTo>
                <a:lnTo>
                  <a:pt x="19988" y="239569"/>
                </a:lnTo>
                <a:cubicBezTo>
                  <a:pt x="19988" y="231331"/>
                  <a:pt x="19988" y="221916"/>
                  <a:pt x="28417" y="221916"/>
                </a:cubicBezTo>
                <a:lnTo>
                  <a:pt x="29183" y="222665"/>
                </a:lnTo>
                <a:lnTo>
                  <a:pt x="34854" y="207442"/>
                </a:lnTo>
                <a:cubicBezTo>
                  <a:pt x="38752" y="203518"/>
                  <a:pt x="44149" y="201405"/>
                  <a:pt x="50146" y="201405"/>
                </a:cubicBezTo>
                <a:cubicBezTo>
                  <a:pt x="58541" y="196576"/>
                  <a:pt x="71735" y="192954"/>
                  <a:pt x="80130" y="188124"/>
                </a:cubicBezTo>
                <a:cubicBezTo>
                  <a:pt x="84928" y="188124"/>
                  <a:pt x="84928" y="188124"/>
                  <a:pt x="88526" y="188124"/>
                </a:cubicBezTo>
                <a:cubicBezTo>
                  <a:pt x="86727" y="190539"/>
                  <a:pt x="84628" y="192652"/>
                  <a:pt x="83578" y="194161"/>
                </a:cubicBezTo>
                <a:lnTo>
                  <a:pt x="84757" y="196270"/>
                </a:lnTo>
                <a:lnTo>
                  <a:pt x="89388" y="188124"/>
                </a:lnTo>
                <a:cubicBezTo>
                  <a:pt x="92991" y="196572"/>
                  <a:pt x="96594" y="188124"/>
                  <a:pt x="105000" y="188124"/>
                </a:cubicBezTo>
                <a:cubicBezTo>
                  <a:pt x="105000" y="192951"/>
                  <a:pt x="109804" y="192951"/>
                  <a:pt x="113407" y="196572"/>
                </a:cubicBezTo>
                <a:cubicBezTo>
                  <a:pt x="107402" y="198986"/>
                  <a:pt x="104400" y="200193"/>
                  <a:pt x="104400" y="201852"/>
                </a:cubicBezTo>
                <a:lnTo>
                  <a:pt x="112962" y="209452"/>
                </a:lnTo>
                <a:lnTo>
                  <a:pt x="105659" y="202889"/>
                </a:lnTo>
                <a:cubicBezTo>
                  <a:pt x="105659" y="201210"/>
                  <a:pt x="108659" y="199989"/>
                  <a:pt x="114660" y="197547"/>
                </a:cubicBezTo>
                <a:cubicBezTo>
                  <a:pt x="114660" y="192663"/>
                  <a:pt x="119461" y="192663"/>
                  <a:pt x="119461" y="192663"/>
                </a:cubicBezTo>
                <a:cubicBezTo>
                  <a:pt x="119461" y="197547"/>
                  <a:pt x="121561" y="199989"/>
                  <a:pt x="123662" y="202279"/>
                </a:cubicBezTo>
                <a:lnTo>
                  <a:pt x="126994" y="209181"/>
                </a:lnTo>
                <a:lnTo>
                  <a:pt x="127371" y="208685"/>
                </a:lnTo>
                <a:lnTo>
                  <a:pt x="123735" y="201302"/>
                </a:lnTo>
                <a:cubicBezTo>
                  <a:pt x="121640" y="199174"/>
                  <a:pt x="119545" y="197047"/>
                  <a:pt x="119545" y="192792"/>
                </a:cubicBezTo>
                <a:cubicBezTo>
                  <a:pt x="119545" y="192792"/>
                  <a:pt x="119545" y="187930"/>
                  <a:pt x="114756" y="184283"/>
                </a:cubicBezTo>
                <a:cubicBezTo>
                  <a:pt x="117151" y="181852"/>
                  <a:pt x="117151" y="178509"/>
                  <a:pt x="117599" y="174710"/>
                </a:cubicBezTo>
                <a:lnTo>
                  <a:pt x="122705" y="163362"/>
                </a:lnTo>
                <a:lnTo>
                  <a:pt x="121813" y="162704"/>
                </a:lnTo>
                <a:cubicBezTo>
                  <a:pt x="126621" y="154231"/>
                  <a:pt x="135036" y="144547"/>
                  <a:pt x="139844" y="136074"/>
                </a:cubicBezTo>
                <a:cubicBezTo>
                  <a:pt x="148258" y="119128"/>
                  <a:pt x="165087" y="114286"/>
                  <a:pt x="169896" y="100971"/>
                </a:cubicBezTo>
                <a:cubicBezTo>
                  <a:pt x="173502" y="97340"/>
                  <a:pt x="178310" y="97340"/>
                  <a:pt x="183118" y="97340"/>
                </a:cubicBezTo>
                <a:lnTo>
                  <a:pt x="190966" y="101291"/>
                </a:lnTo>
                <a:lnTo>
                  <a:pt x="184320" y="97494"/>
                </a:lnTo>
                <a:cubicBezTo>
                  <a:pt x="187939" y="93876"/>
                  <a:pt x="192764" y="93876"/>
                  <a:pt x="196382" y="89051"/>
                </a:cubicBezTo>
                <a:cubicBezTo>
                  <a:pt x="200604" y="86639"/>
                  <a:pt x="203921" y="86639"/>
                  <a:pt x="206635" y="88298"/>
                </a:cubicBezTo>
                <a:close/>
                <a:moveTo>
                  <a:pt x="481525" y="56968"/>
                </a:moveTo>
                <a:lnTo>
                  <a:pt x="487276" y="63801"/>
                </a:lnTo>
                <a:lnTo>
                  <a:pt x="487276" y="62657"/>
                </a:lnTo>
                <a:lnTo>
                  <a:pt x="487129" y="62614"/>
                </a:lnTo>
                <a:close/>
                <a:moveTo>
                  <a:pt x="315512" y="46242"/>
                </a:moveTo>
                <a:cubicBezTo>
                  <a:pt x="319261" y="47299"/>
                  <a:pt x="322561" y="49413"/>
                  <a:pt x="324960" y="51828"/>
                </a:cubicBezTo>
                <a:cubicBezTo>
                  <a:pt x="311763" y="60283"/>
                  <a:pt x="308164" y="72361"/>
                  <a:pt x="294967" y="77192"/>
                </a:cubicBezTo>
                <a:cubicBezTo>
                  <a:pt x="294967" y="72361"/>
                  <a:pt x="303365" y="68738"/>
                  <a:pt x="299766" y="63906"/>
                </a:cubicBezTo>
                <a:lnTo>
                  <a:pt x="298202" y="65481"/>
                </a:lnTo>
                <a:lnTo>
                  <a:pt x="297617" y="69160"/>
                </a:lnTo>
                <a:cubicBezTo>
                  <a:pt x="295963" y="71266"/>
                  <a:pt x="293859" y="73372"/>
                  <a:pt x="293859" y="75779"/>
                </a:cubicBezTo>
                <a:cubicBezTo>
                  <a:pt x="290251" y="89018"/>
                  <a:pt x="281833" y="102258"/>
                  <a:pt x="281833" y="115497"/>
                </a:cubicBezTo>
                <a:cubicBezTo>
                  <a:pt x="277022" y="115497"/>
                  <a:pt x="268604" y="115497"/>
                  <a:pt x="264996" y="110683"/>
                </a:cubicBezTo>
                <a:cubicBezTo>
                  <a:pt x="256578" y="105868"/>
                  <a:pt x="248159" y="102258"/>
                  <a:pt x="239741" y="105868"/>
                </a:cubicBezTo>
                <a:cubicBezTo>
                  <a:pt x="234931" y="105868"/>
                  <a:pt x="226512" y="102258"/>
                  <a:pt x="221702" y="97443"/>
                </a:cubicBezTo>
                <a:cubicBezTo>
                  <a:pt x="218094" y="92629"/>
                  <a:pt x="218094" y="92629"/>
                  <a:pt x="218094" y="92629"/>
                </a:cubicBezTo>
                <a:cubicBezTo>
                  <a:pt x="221702" y="89018"/>
                  <a:pt x="221702" y="89018"/>
                  <a:pt x="226512" y="89018"/>
                </a:cubicBezTo>
                <a:cubicBezTo>
                  <a:pt x="239741" y="92629"/>
                  <a:pt x="248159" y="89018"/>
                  <a:pt x="260186" y="92629"/>
                </a:cubicBezTo>
                <a:cubicBezTo>
                  <a:pt x="264996" y="92629"/>
                  <a:pt x="268604" y="92629"/>
                  <a:pt x="268604" y="89018"/>
                </a:cubicBezTo>
                <a:lnTo>
                  <a:pt x="269372" y="88563"/>
                </a:lnTo>
                <a:lnTo>
                  <a:pt x="264974" y="80815"/>
                </a:lnTo>
                <a:cubicBezTo>
                  <a:pt x="269773" y="72361"/>
                  <a:pt x="278171" y="63906"/>
                  <a:pt x="278171" y="55452"/>
                </a:cubicBezTo>
                <a:cubicBezTo>
                  <a:pt x="281770" y="51828"/>
                  <a:pt x="286569" y="46997"/>
                  <a:pt x="290168" y="51828"/>
                </a:cubicBezTo>
                <a:cubicBezTo>
                  <a:pt x="299766" y="60283"/>
                  <a:pt x="303365" y="55452"/>
                  <a:pt x="303365" y="46997"/>
                </a:cubicBezTo>
                <a:cubicBezTo>
                  <a:pt x="307564" y="45186"/>
                  <a:pt x="311763" y="45186"/>
                  <a:pt x="315512" y="46242"/>
                </a:cubicBezTo>
                <a:close/>
                <a:moveTo>
                  <a:pt x="336871" y="23586"/>
                </a:moveTo>
                <a:lnTo>
                  <a:pt x="335063" y="24686"/>
                </a:lnTo>
                <a:cubicBezTo>
                  <a:pt x="334459" y="26195"/>
                  <a:pt x="335365" y="28307"/>
                  <a:pt x="337176" y="32531"/>
                </a:cubicBezTo>
                <a:lnTo>
                  <a:pt x="338121" y="33071"/>
                </a:lnTo>
                <a:lnTo>
                  <a:pt x="335180" y="24691"/>
                </a:lnTo>
                <a:close/>
                <a:moveTo>
                  <a:pt x="385140" y="0"/>
                </a:moveTo>
                <a:cubicBezTo>
                  <a:pt x="393554" y="12009"/>
                  <a:pt x="406777" y="8406"/>
                  <a:pt x="415192" y="0"/>
                </a:cubicBezTo>
                <a:lnTo>
                  <a:pt x="418720" y="0"/>
                </a:lnTo>
                <a:lnTo>
                  <a:pt x="420000" y="0"/>
                </a:lnTo>
                <a:lnTo>
                  <a:pt x="420111" y="133"/>
                </a:lnTo>
                <a:lnTo>
                  <a:pt x="443985" y="2416"/>
                </a:lnTo>
                <a:lnTo>
                  <a:pt x="463740" y="7700"/>
                </a:lnTo>
                <a:lnTo>
                  <a:pt x="465631" y="6052"/>
                </a:lnTo>
                <a:cubicBezTo>
                  <a:pt x="473991" y="10866"/>
                  <a:pt x="487129" y="24104"/>
                  <a:pt x="491906" y="32528"/>
                </a:cubicBezTo>
                <a:cubicBezTo>
                  <a:pt x="500266" y="40952"/>
                  <a:pt x="503849" y="49376"/>
                  <a:pt x="513403" y="59004"/>
                </a:cubicBezTo>
                <a:cubicBezTo>
                  <a:pt x="525346" y="75852"/>
                  <a:pt x="521763" y="92701"/>
                  <a:pt x="530123" y="110753"/>
                </a:cubicBezTo>
                <a:lnTo>
                  <a:pt x="530123" y="127500"/>
                </a:lnTo>
                <a:lnTo>
                  <a:pt x="531368" y="127500"/>
                </a:lnTo>
                <a:cubicBezTo>
                  <a:pt x="534983" y="127500"/>
                  <a:pt x="539804" y="132342"/>
                  <a:pt x="539804" y="127500"/>
                </a:cubicBezTo>
                <a:cubicBezTo>
                  <a:pt x="548239" y="123264"/>
                  <a:pt x="556976" y="122356"/>
                  <a:pt x="565110" y="123566"/>
                </a:cubicBezTo>
                <a:lnTo>
                  <a:pt x="585405" y="131777"/>
                </a:lnTo>
                <a:lnTo>
                  <a:pt x="585441" y="131132"/>
                </a:lnTo>
                <a:lnTo>
                  <a:pt x="598758" y="131132"/>
                </a:lnTo>
                <a:lnTo>
                  <a:pt x="599906" y="131132"/>
                </a:lnTo>
                <a:lnTo>
                  <a:pt x="599845" y="131393"/>
                </a:lnTo>
                <a:lnTo>
                  <a:pt x="613191" y="134598"/>
                </a:lnTo>
                <a:cubicBezTo>
                  <a:pt x="616499" y="136858"/>
                  <a:pt x="618603" y="140173"/>
                  <a:pt x="620408" y="144393"/>
                </a:cubicBezTo>
                <a:lnTo>
                  <a:pt x="621077" y="144680"/>
                </a:lnTo>
                <a:lnTo>
                  <a:pt x="623929" y="140816"/>
                </a:lnTo>
                <a:cubicBezTo>
                  <a:pt x="626312" y="135974"/>
                  <a:pt x="628695" y="135974"/>
                  <a:pt x="630483" y="137790"/>
                </a:cubicBezTo>
                <a:lnTo>
                  <a:pt x="633128" y="144776"/>
                </a:lnTo>
                <a:lnTo>
                  <a:pt x="633638" y="144393"/>
                </a:lnTo>
                <a:cubicBezTo>
                  <a:pt x="638449" y="144393"/>
                  <a:pt x="638449" y="144393"/>
                  <a:pt x="642057" y="144393"/>
                </a:cubicBezTo>
                <a:cubicBezTo>
                  <a:pt x="638449" y="154037"/>
                  <a:pt x="646868" y="154037"/>
                  <a:pt x="650476" y="157654"/>
                </a:cubicBezTo>
                <a:cubicBezTo>
                  <a:pt x="663706" y="162476"/>
                  <a:pt x="663706" y="162476"/>
                  <a:pt x="658895" y="180559"/>
                </a:cubicBezTo>
                <a:lnTo>
                  <a:pt x="603591" y="154048"/>
                </a:lnTo>
                <a:lnTo>
                  <a:pt x="585441" y="154048"/>
                </a:lnTo>
                <a:cubicBezTo>
                  <a:pt x="577003" y="158872"/>
                  <a:pt x="577003" y="154048"/>
                  <a:pt x="577003" y="149223"/>
                </a:cubicBezTo>
                <a:lnTo>
                  <a:pt x="577088" y="149145"/>
                </a:lnTo>
                <a:lnTo>
                  <a:pt x="566165" y="147926"/>
                </a:lnTo>
                <a:lnTo>
                  <a:pt x="557620" y="149152"/>
                </a:lnTo>
                <a:lnTo>
                  <a:pt x="557848" y="149447"/>
                </a:lnTo>
                <a:cubicBezTo>
                  <a:pt x="544635" y="153087"/>
                  <a:pt x="531421" y="149447"/>
                  <a:pt x="527817" y="161583"/>
                </a:cubicBezTo>
                <a:cubicBezTo>
                  <a:pt x="523012" y="166437"/>
                  <a:pt x="509799" y="166437"/>
                  <a:pt x="506195" y="157942"/>
                </a:cubicBezTo>
                <a:cubicBezTo>
                  <a:pt x="501390" y="153087"/>
                  <a:pt x="501390" y="136097"/>
                  <a:pt x="509799" y="132456"/>
                </a:cubicBezTo>
                <a:cubicBezTo>
                  <a:pt x="509799" y="127602"/>
                  <a:pt x="514604" y="132456"/>
                  <a:pt x="514604" y="132456"/>
                </a:cubicBezTo>
                <a:lnTo>
                  <a:pt x="522637" y="134775"/>
                </a:lnTo>
                <a:lnTo>
                  <a:pt x="514497" y="132342"/>
                </a:lnTo>
                <a:lnTo>
                  <a:pt x="518037" y="127601"/>
                </a:lnTo>
                <a:lnTo>
                  <a:pt x="516986" y="127601"/>
                </a:lnTo>
                <a:cubicBezTo>
                  <a:pt x="508626" y="123991"/>
                  <a:pt x="500266" y="105939"/>
                  <a:pt x="495489" y="97515"/>
                </a:cubicBezTo>
                <a:cubicBezTo>
                  <a:pt x="495489" y="92701"/>
                  <a:pt x="495489" y="89090"/>
                  <a:pt x="495489" y="84277"/>
                </a:cubicBezTo>
                <a:lnTo>
                  <a:pt x="496110" y="84405"/>
                </a:lnTo>
                <a:lnTo>
                  <a:pt x="487276" y="67400"/>
                </a:lnTo>
                <a:lnTo>
                  <a:pt x="487276" y="68592"/>
                </a:lnTo>
                <a:lnTo>
                  <a:pt x="477165" y="52574"/>
                </a:lnTo>
                <a:lnTo>
                  <a:pt x="473991" y="49376"/>
                </a:lnTo>
                <a:cubicBezTo>
                  <a:pt x="473991" y="49376"/>
                  <a:pt x="470409" y="49376"/>
                  <a:pt x="470409" y="45766"/>
                </a:cubicBezTo>
                <a:lnTo>
                  <a:pt x="470477" y="45677"/>
                </a:lnTo>
                <a:lnTo>
                  <a:pt x="423504" y="33818"/>
                </a:lnTo>
                <a:cubicBezTo>
                  <a:pt x="418720" y="33818"/>
                  <a:pt x="418720" y="28987"/>
                  <a:pt x="418720" y="25364"/>
                </a:cubicBezTo>
                <a:lnTo>
                  <a:pt x="418994" y="25218"/>
                </a:lnTo>
                <a:lnTo>
                  <a:pt x="406777" y="25218"/>
                </a:lnTo>
                <a:lnTo>
                  <a:pt x="405280" y="24296"/>
                </a:lnTo>
                <a:lnTo>
                  <a:pt x="394812" y="30161"/>
                </a:lnTo>
                <a:cubicBezTo>
                  <a:pt x="390012" y="30161"/>
                  <a:pt x="384611" y="28950"/>
                  <a:pt x="380410" y="28950"/>
                </a:cubicBezTo>
                <a:cubicBezTo>
                  <a:pt x="385211" y="24108"/>
                  <a:pt x="385211" y="24108"/>
                  <a:pt x="385211" y="20477"/>
                </a:cubicBezTo>
                <a:lnTo>
                  <a:pt x="386442" y="20337"/>
                </a:lnTo>
                <a:lnTo>
                  <a:pt x="385140" y="20415"/>
                </a:lnTo>
                <a:lnTo>
                  <a:pt x="381445" y="18833"/>
                </a:lnTo>
                <a:lnTo>
                  <a:pt x="383939" y="20278"/>
                </a:lnTo>
                <a:cubicBezTo>
                  <a:pt x="383939" y="23930"/>
                  <a:pt x="383939" y="23930"/>
                  <a:pt x="380338" y="28800"/>
                </a:cubicBezTo>
                <a:cubicBezTo>
                  <a:pt x="371937" y="28800"/>
                  <a:pt x="363535" y="37322"/>
                  <a:pt x="350333" y="28800"/>
                </a:cubicBezTo>
                <a:cubicBezTo>
                  <a:pt x="346732" y="28800"/>
                  <a:pt x="346732" y="33670"/>
                  <a:pt x="346732" y="37322"/>
                </a:cubicBezTo>
                <a:lnTo>
                  <a:pt x="341843" y="35196"/>
                </a:lnTo>
                <a:lnTo>
                  <a:pt x="345628" y="37358"/>
                </a:lnTo>
                <a:cubicBezTo>
                  <a:pt x="337176" y="40979"/>
                  <a:pt x="328724" y="45806"/>
                  <a:pt x="323894" y="49427"/>
                </a:cubicBezTo>
                <a:cubicBezTo>
                  <a:pt x="320271" y="45806"/>
                  <a:pt x="311819" y="40979"/>
                  <a:pt x="302159" y="45806"/>
                </a:cubicBezTo>
                <a:cubicBezTo>
                  <a:pt x="293707" y="45806"/>
                  <a:pt x="293707" y="45806"/>
                  <a:pt x="293707" y="45806"/>
                </a:cubicBezTo>
                <a:cubicBezTo>
                  <a:pt x="293707" y="37358"/>
                  <a:pt x="293707" y="28910"/>
                  <a:pt x="302159" y="28910"/>
                </a:cubicBezTo>
                <a:cubicBezTo>
                  <a:pt x="315441" y="28910"/>
                  <a:pt x="323894" y="24083"/>
                  <a:pt x="333553" y="15635"/>
                </a:cubicBezTo>
                <a:cubicBezTo>
                  <a:pt x="333553" y="15635"/>
                  <a:pt x="342006" y="15635"/>
                  <a:pt x="345628" y="15635"/>
                </a:cubicBezTo>
                <a:lnTo>
                  <a:pt x="342820" y="19377"/>
                </a:lnTo>
                <a:lnTo>
                  <a:pt x="346732" y="15408"/>
                </a:lnTo>
                <a:cubicBezTo>
                  <a:pt x="358735" y="6887"/>
                  <a:pt x="358735" y="6887"/>
                  <a:pt x="380338" y="2017"/>
                </a:cubicBezTo>
                <a:cubicBezTo>
                  <a:pt x="380338" y="2017"/>
                  <a:pt x="380338" y="6887"/>
                  <a:pt x="375538" y="6887"/>
                </a:cubicBezTo>
                <a:cubicBezTo>
                  <a:pt x="373737" y="9321"/>
                  <a:pt x="371637" y="10539"/>
                  <a:pt x="371037" y="11604"/>
                </a:cubicBezTo>
                <a:lnTo>
                  <a:pt x="372440" y="12790"/>
                </a:lnTo>
                <a:lnTo>
                  <a:pt x="371767" y="12159"/>
                </a:lnTo>
                <a:cubicBezTo>
                  <a:pt x="372218" y="11108"/>
                  <a:pt x="374321" y="10207"/>
                  <a:pt x="376726" y="8406"/>
                </a:cubicBezTo>
                <a:cubicBezTo>
                  <a:pt x="381534" y="8406"/>
                  <a:pt x="381534" y="3603"/>
                  <a:pt x="381534" y="3603"/>
                </a:cubicBezTo>
                <a:cubicBezTo>
                  <a:pt x="381534" y="0"/>
                  <a:pt x="385140" y="0"/>
                  <a:pt x="38514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幼圆" panose="02010509060101010101" charset="-122"/>
              <a:sym typeface="Arial" pitchFamily="34" charset="0"/>
            </a:endParaRPr>
          </a:p>
        </p:txBody>
      </p:sp>
      <p:sp>
        <p:nvSpPr>
          <p:cNvPr id="90" name="内容占位符 6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4566920" y="2113915"/>
            <a:ext cx="6949440" cy="3462020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Autofit/>
          </a:bodyPr>
          <a:lstStyle>
            <a:defPPr>
              <a:defRPr lang="zh-CN"/>
            </a:defPPr>
            <a:lvl1pPr marL="285750" indent="-2857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939800" algn="l">
              <a:lnSpc>
                <a:spcPct val="150000"/>
              </a:lnSpc>
              <a:spcAft>
                <a:spcPts val="800"/>
              </a:spcAft>
              <a:buSzTx/>
              <a:buNone/>
            </a:pPr>
            <a:r>
              <a:rPr lang="zh-CN" altLang="en-US" sz="3600" b="1" spc="1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本文主旨在于表现包身工这个群体的生活，从而表现包身工制度的黑暗、残酷，那么作者重点描写“芦柴棒”起什么作用？</a:t>
            </a: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 flipV="1">
            <a:off x="641985" y="3890010"/>
            <a:ext cx="2678430" cy="76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>
            <a:off x="471170" y="2967990"/>
            <a:ext cx="3020060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400" b="1" spc="160">
                <a:solidFill>
                  <a:schemeClr val="lt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深入探究</a:t>
            </a:r>
          </a:p>
        </p:txBody>
      </p:sp>
    </p:spTree>
    <p:custDataLst>
      <p:tags r:id="rId8"/>
    </p:custDataLst>
  </p:cSld>
  <p:clrMapOvr>
    <a:masterClrMapping/>
  </p:clrMapOvr>
  <p:transition spd="slow">
    <p:random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63" name="Rectangle 3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10820" y="167640"/>
            <a:ext cx="11787505" cy="6689725"/>
          </a:xfrm>
          <a:ln w="28575" cmpd="sng">
            <a:solidFill>
              <a:schemeClr val="accent1">
                <a:shade val="50000"/>
              </a:schemeClr>
            </a:solidFill>
            <a:prstDash val="dash"/>
          </a:ln>
        </p:spPr>
        <p:txBody>
          <a:bodyPr vert="horz" wrap="square" lIns="91440" tIns="45720" rIns="91440" bIns="45720" anchor="t" anchorCtr="0">
            <a:noAutofit/>
          </a:bodyPr>
          <a:lstStyle/>
          <a:p>
            <a:pPr algn="ctr">
              <a:buNone/>
            </a:pPr>
            <a:r>
              <a:rPr lang="zh-CN" altLang="en-US" sz="3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典型人物</a:t>
            </a:r>
            <a:r>
              <a:rPr lang="zh-CN" altLang="en-US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：</a:t>
            </a:r>
            <a:r>
              <a:rPr lang="zh-CN" altLang="en-US" sz="3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芦柴棒、小福子、不知名女工</a:t>
            </a:r>
            <a:endParaRPr lang="zh-CN" altLang="en-US" sz="31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小米兰亭" panose="03000502000000000000" charset="-122"/>
            </a:endParaRPr>
          </a:p>
          <a:p>
            <a:pPr>
              <a:buNone/>
            </a:pPr>
            <a:r>
              <a:rPr lang="zh-CN" altLang="en-US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一、芦柴棒</a:t>
            </a:r>
          </a:p>
          <a:p>
            <a:pPr>
              <a:buNone/>
            </a:pPr>
            <a:r>
              <a:rPr lang="en-US" altLang="zh-CN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</a:t>
            </a:r>
            <a:r>
              <a:rPr lang="zh-CN" altLang="en-US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出场</a:t>
            </a:r>
            <a:r>
              <a:rPr lang="zh-CN" altLang="en-US" sz="31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：十五六岁；手脚瘦得像芦柴梗一样。</a:t>
            </a:r>
          </a:p>
          <a:p>
            <a:pPr>
              <a:buNone/>
            </a:pPr>
            <a:r>
              <a:rPr lang="en-US" altLang="zh-CN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</a:t>
            </a:r>
            <a:r>
              <a:rPr lang="zh-CN" altLang="en-US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重病遭打</a:t>
            </a:r>
            <a:r>
              <a:rPr lang="zh-CN" altLang="en-US" sz="31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：将身体慢慢的移到屋子的角上，缩做一团，尽可能不占地方；手脚着地，很像一只在肢体上附有吸盘的乌贼；“露骨”的突出的脚腿，碰痛了他的脚趾；顺手夺过一盆另一个包身工正在揩桌子的冷水，迎头泼在芦柴棒的头上。</a:t>
            </a:r>
          </a:p>
          <a:p>
            <a:pPr>
              <a:buNone/>
            </a:pPr>
            <a:r>
              <a:rPr lang="en-US" altLang="zh-CN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</a:t>
            </a:r>
            <a:r>
              <a:rPr lang="zh-CN" altLang="en-US" sz="31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骨瘦如柴</a:t>
            </a:r>
            <a:r>
              <a:rPr lang="zh-CN" altLang="en-US" sz="31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：身体实在瘦得太可怕了，放工的时候，厂门口的“抄身婆”也不愿意去接触她的身体，“骷髅一样，摸着他的骨头会做噩梦！”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9330" name="Rectangle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229235" y="285750"/>
            <a:ext cx="11704320" cy="6313170"/>
          </a:xfrm>
        </p:spPr>
        <p:txBody>
          <a:bodyPr vert="horz" wrap="square" lIns="91440" tIns="45720" rIns="91440" bIns="45720" anchor="t" anchorCtr="0">
            <a:noAutofit/>
          </a:bodyPr>
          <a:lstStyle/>
          <a:p>
            <a:pPr algn="ctr">
              <a:buNone/>
            </a:pPr>
            <a:r>
              <a:rPr lang="zh-CN" altLang="en-US" sz="2000" b="1">
                <a:solidFill>
                  <a:srgbClr val="CC3300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   </a:t>
            </a:r>
            <a:r>
              <a:rPr lang="zh-CN" altLang="en-US" sz="2800" b="1">
                <a:solidFill>
                  <a:srgbClr val="CC3300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 </a:t>
            </a:r>
            <a:r>
              <a:rPr lang="zh-CN" altLang="en-US" sz="2800" b="1">
                <a:solidFill>
                  <a:srgbClr val="CC33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典型人物：芦柴棒、小福子、不知名女工</a:t>
            </a:r>
            <a:endParaRPr lang="zh-CN" altLang="en-US" sz="2800" b="1">
              <a:solidFill>
                <a:srgbClr val="FF0000"/>
              </a:solidFill>
              <a:latin typeface="小米兰亭" panose="03000502000000000000" charset="-122"/>
              <a:ea typeface="小米兰亭" panose="03000502000000000000" charset="-122"/>
              <a:cs typeface="小米兰亭" panose="03000502000000000000" charset="-122"/>
            </a:endParaRPr>
          </a:p>
          <a:p>
            <a:pPr>
              <a:buNone/>
            </a:pP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二、小福子：</a:t>
            </a:r>
            <a:endParaRPr lang="zh-CN" altLang="en-US" sz="2800" b="1">
              <a:solidFill>
                <a:schemeClr val="tx1"/>
              </a:solidFill>
              <a:latin typeface="小米兰亭" panose="03000502000000000000" charset="-122"/>
              <a:ea typeface="小米兰亭" panose="03000502000000000000" charset="-122"/>
              <a:cs typeface="小米兰亭" panose="03000502000000000000" charset="-122"/>
            </a:endParaRPr>
          </a:p>
          <a:p>
            <a:pPr>
              <a:buNone/>
            </a:pPr>
            <a:r>
              <a:rPr lang="zh-CN" altLang="en-US" sz="28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      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挨罚</a:t>
            </a:r>
            <a:r>
              <a:rPr lang="zh-CN" altLang="en-US" sz="28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   拿莫温打得比平时格外着力；东洋婆揪住小福子的耳朵，将他扯到太平龙头前面，叫她向着墙壁立着；拿莫温拿起一个丢在地上的皮带盘芯子，不怀好意的叫她顶在头上。</a:t>
            </a:r>
          </a:p>
          <a:p>
            <a:pPr>
              <a:buNone/>
            </a:pP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三、不知名的女工</a:t>
            </a:r>
            <a:endParaRPr lang="zh-CN" altLang="en-US" sz="2800" b="1">
              <a:solidFill>
                <a:schemeClr val="tx1"/>
              </a:solidFill>
              <a:latin typeface="小米兰亭" panose="03000502000000000000" charset="-122"/>
              <a:ea typeface="小米兰亭" panose="03000502000000000000" charset="-122"/>
              <a:cs typeface="小米兰亭" panose="03000502000000000000" charset="-122"/>
            </a:endParaRPr>
          </a:p>
          <a:p>
            <a:pPr>
              <a:buNone/>
            </a:pPr>
            <a:r>
              <a:rPr lang="zh-CN" altLang="en-US" sz="28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      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小米兰亭" panose="03000502000000000000" charset="-122"/>
              </a:rPr>
              <a:t>惨遭毒打</a:t>
            </a:r>
            <a:r>
              <a:rPr lang="zh-CN" altLang="en-US" sz="2800" b="1">
                <a:solidFill>
                  <a:schemeClr val="tx1"/>
                </a:solidFill>
                <a:latin typeface="小米兰亭" panose="03000502000000000000" charset="-122"/>
                <a:ea typeface="小米兰亭" panose="03000502000000000000" charset="-122"/>
                <a:cs typeface="小米兰亭" panose="03000502000000000000" charset="-122"/>
              </a:rPr>
              <a:t>  一把揪住她的头发，踢，打，掷，和爆发一般听不清的嚷骂；血和惨叫使整个工房的人都怔住了，大家都在发抖；打倦了之后，再在老板娘的亭子楼里吊了一晚。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93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304800" y="152400"/>
            <a:ext cx="9754235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作者</a:t>
            </a:r>
            <a:r>
              <a:rPr lang="zh-CN" altLang="en-US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重点</a:t>
            </a:r>
            <a:r>
              <a:rPr lang="en-US" altLang="zh-CN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描写“芦柴棒”</a:t>
            </a:r>
            <a:r>
              <a:rPr lang="zh-CN" altLang="en-US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起什么作用？</a:t>
            </a:r>
          </a:p>
        </p:txBody>
      </p:sp>
      <p:sp>
        <p:nvSpPr>
          <p:cNvPr id="102402" name="矩形 102401"/>
          <p:cNvSpPr/>
          <p:nvPr>
            <p:custDataLst>
              <p:tags r:id="rId5"/>
            </p:custDataLst>
          </p:nvPr>
        </p:nvSpPr>
        <p:spPr>
          <a:xfrm>
            <a:off x="304800" y="2168525"/>
            <a:ext cx="935355" cy="34150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20000"/>
              </a:spcBef>
              <a:buClr>
                <a:srgbClr val="009999"/>
              </a:buClr>
              <a:buSzPct val="65000"/>
              <a:buFont typeface="Wingdings" panose="05000000000000000000" pitchFamily="2" charset="2"/>
              <a:buNone/>
            </a:pPr>
            <a:r>
              <a:rPr lang="zh-CN" altLang="en-US" sz="5400" b="1" strike="noStrike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楷体" panose="02010609060101010101" charset="-122"/>
                <a:ea typeface="楷体" panose="02010609060101010101" charset="-122"/>
                <a:cs typeface="+mn-ea"/>
              </a:rPr>
              <a:t>点面结合</a:t>
            </a:r>
          </a:p>
        </p:txBody>
      </p:sp>
      <p:sp>
        <p:nvSpPr>
          <p:cNvPr id="45058" name="矩形 102402"/>
          <p:cNvSpPr/>
          <p:nvPr>
            <p:custDataLst>
              <p:tags r:id="rId6"/>
            </p:custDataLst>
          </p:nvPr>
        </p:nvSpPr>
        <p:spPr>
          <a:xfrm>
            <a:off x="4559935" y="3428365"/>
            <a:ext cx="74422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↓↑</a:t>
            </a:r>
            <a:endParaRPr lang="zh-CN" altLang="en-US" sz="36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2404" name="矩形 102403"/>
          <p:cNvSpPr/>
          <p:nvPr>
            <p:custDataLst>
              <p:tags r:id="rId7"/>
            </p:custDataLst>
          </p:nvPr>
        </p:nvSpPr>
        <p:spPr>
          <a:xfrm>
            <a:off x="8461375" y="1327785"/>
            <a:ext cx="3375660" cy="2453640"/>
          </a:xfrm>
          <a:prstGeom prst="rect">
            <a:avLst/>
          </a:prstGeom>
          <a:solidFill>
            <a:srgbClr val="FFFFFF"/>
          </a:solidFill>
          <a:ln w="57150" cap="flat" cmpd="thickThin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Clr>
                <a:srgbClr val="99CC00"/>
              </a:buClr>
              <a:buFont typeface="Wingdings" panose="05000000000000000000" pitchFamily="2" charset="2"/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主要是</a:t>
            </a:r>
            <a:r>
              <a:rPr lang="zh-CN" altLang="en-US" sz="3200" b="1">
                <a:solidFill>
                  <a:srgbClr val="FF3300"/>
                </a:solidFill>
                <a:latin typeface="楷体" panose="02010609060101010101" charset="-122"/>
                <a:ea typeface="楷体" panose="02010609060101010101" charset="-122"/>
              </a:rPr>
              <a:t>人物的群体描写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，写包身工的起床、吃粥、进工厂等等。</a:t>
            </a: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1260475" y="4476750"/>
            <a:ext cx="753618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（血肉）　　　　</a:t>
            </a:r>
            <a:endParaRPr lang="zh-CN" altLang="en-US" sz="36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en-US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点：典型人物、事件、细节、场面</a:t>
            </a:r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1336040" y="2019935"/>
            <a:ext cx="721423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面：一般的、概括性的材料</a:t>
            </a:r>
            <a:endParaRPr lang="zh-CN" altLang="en-US" sz="36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altLang="en-US" sz="36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（骨架）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10"/>
            </p:custDataLst>
          </p:nvPr>
        </p:nvSpPr>
        <p:spPr>
          <a:xfrm>
            <a:off x="8461375" y="4197350"/>
            <a:ext cx="3345180" cy="1863090"/>
          </a:xfrm>
          <a:prstGeom prst="rect">
            <a:avLst/>
          </a:prstGeom>
          <a:solidFill>
            <a:srgbClr val="FFFFFF"/>
          </a:solidFill>
          <a:ln w="57150" cap="flat" cmpd="thickThin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Clr>
                <a:srgbClr val="99CC00"/>
              </a:buClr>
              <a:buFont typeface="Wingdings" panose="05000000000000000000" pitchFamily="2" charset="2"/>
            </a:pP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主要是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具体事物</a:t>
            </a:r>
            <a:r>
              <a:rPr lang="zh-CN" altLang="en-US" sz="3200" b="1">
                <a:solidFill>
                  <a:srgbClr val="FF3300"/>
                </a:solidFill>
                <a:latin typeface="楷体" panose="02010609060101010101" charset="-122"/>
                <a:ea typeface="楷体" panose="02010609060101010101" charset="-122"/>
              </a:rPr>
              <a:t>描写</a:t>
            </a:r>
            <a:r>
              <a:rPr lang="zh-CN" altLang="en-US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，芦柴棒、小福子等</a:t>
            </a:r>
          </a:p>
        </p:txBody>
      </p:sp>
    </p:spTree>
    <p:custDataLst>
      <p:tags r:id="rId11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2" grpId="0"/>
      <p:bldP spid="45058" grpId="0"/>
      <p:bldP spid="102404" grpId="0"/>
      <p:bldP spid="2" grpId="0"/>
      <p:bldP spid="3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5" name="矩形 10"/>
          <p:cNvSpPr/>
          <p:nvPr>
            <p:custDataLst>
              <p:tags r:id="rId4"/>
            </p:custDataLst>
          </p:nvPr>
        </p:nvSpPr>
        <p:spPr>
          <a:xfrm>
            <a:off x="430530" y="1524000"/>
            <a:ext cx="11123295" cy="4572000"/>
          </a:xfrm>
          <a:prstGeom prst="rect">
            <a:avLst/>
          </a:prstGeom>
          <a:solidFill>
            <a:schemeClr val="lt2"/>
          </a:solidFill>
          <a:ln w="25400">
            <a:solidFill>
              <a:schemeClr val="accent1">
                <a:alpha val="2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矩形 13"/>
          <p:cNvSpPr/>
          <p:nvPr>
            <p:custDataLst>
              <p:tags r:id="rId5"/>
            </p:custDataLst>
          </p:nvPr>
        </p:nvSpPr>
        <p:spPr>
          <a:xfrm>
            <a:off x="594995" y="1676400"/>
            <a:ext cx="10831830" cy="4572000"/>
          </a:xfrm>
          <a:prstGeom prst="rect">
            <a:avLst/>
          </a:prstGeom>
          <a:noFill/>
          <a:ln w="25400"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6"/>
            </p:custDataLst>
          </p:nvPr>
        </p:nvSpPr>
        <p:spPr>
          <a:xfrm>
            <a:off x="304800" y="152400"/>
            <a:ext cx="9754235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 b="1" spc="180" err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作者</a:t>
            </a:r>
            <a:r>
              <a:rPr lang="zh-CN" altLang="en-US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重点</a:t>
            </a:r>
            <a:r>
              <a:rPr lang="en-US" altLang="zh-CN" sz="3600" b="1" spc="180" err="1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描写“芦柴棒”</a:t>
            </a:r>
            <a:r>
              <a:rPr lang="zh-CN" altLang="en-US" sz="3600" b="1" spc="180">
                <a:solidFill>
                  <a:schemeClr val="lt1"/>
                </a:solidFill>
                <a:latin typeface="微软雅黑" panose="020b0503020204020204" charset="-122"/>
                <a:ea typeface="微软雅黑"/>
                <a:sym typeface="Wingdings" panose="05000000000000000000" pitchFamily="2" charset="2"/>
              </a:rPr>
              <a:t>起什么作用？</a:t>
            </a:r>
          </a:p>
        </p:txBody>
      </p:sp>
      <p:sp>
        <p:nvSpPr>
          <p:cNvPr id="19" name="Title 6"/>
          <p:cNvSpPr txBox="1"/>
          <p:nvPr>
            <p:custDataLst>
              <p:tags r:id="rId7"/>
            </p:custDataLst>
          </p:nvPr>
        </p:nvSpPr>
        <p:spPr>
          <a:xfrm>
            <a:off x="796290" y="1676400"/>
            <a:ext cx="2350770" cy="5626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b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kumimoji="0" lang="zh-CN" altLang="zh-CN" sz="3600" b="1" i="0" spc="120" noProof="0">
                <a:ln w="3175">
                  <a:noFill/>
                  <a:prstDash val="dash"/>
                </a:ln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微软雅黑" panose="020b0503020204020204" charset="-122"/>
                <a:sym typeface="Wingdings" panose="05000000000000000000" pitchFamily="2" charset="2"/>
              </a:rPr>
              <a:t>点面结合</a:t>
            </a:r>
          </a:p>
        </p:txBody>
      </p:sp>
      <p:sp>
        <p:nvSpPr>
          <p:cNvPr id="21" name="Title 6"/>
          <p:cNvSpPr txBox="1"/>
          <p:nvPr>
            <p:custDataLst>
              <p:tags r:id="rId8"/>
            </p:custDataLst>
          </p:nvPr>
        </p:nvSpPr>
        <p:spPr>
          <a:xfrm>
            <a:off x="872490" y="2418080"/>
            <a:ext cx="10457815" cy="358203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面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上的描写使所写的内容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有整体感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点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上的描写则使所写的内容既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充实丰满，又生动形象，给读者以深刻的印象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。</a:t>
            </a:r>
          </a:p>
          <a:p>
            <a:pPr lvl="0" indent="0" algn="l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Wingdings" panose="05000000000000000000" pitchFamily="2" charset="2"/>
            </a:endParaRPr>
          </a:p>
          <a:p>
            <a:pPr lvl="0" indent="0" algn="l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除了</a:t>
            </a:r>
            <a:r>
              <a:rPr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“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芦柴棒</a:t>
            </a:r>
            <a:r>
              <a:rPr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”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之外，还有小福子、写信的无名女工都是点，起到窥一斑见全豹的作用，具体而深入地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反映了包身工被压榨、被摧残的悲惨命运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，准确而深刻地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再现包身工制度的黑暗、残酷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Wingdings" panose="05000000000000000000" pitchFamily="2" charset="2"/>
              </a:rPr>
              <a:t>。</a:t>
            </a:r>
            <a:endParaRPr lang="zh-CN" altLang="zh-CN" sz="3200" b="1" spc="16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Wingdings" panose="05000000000000000000" pitchFamily="2" charset="2"/>
            </a:endParaRPr>
          </a:p>
        </p:txBody>
      </p:sp>
    </p:spTree>
    <p:custDataLst>
      <p:tags r:id="rId9"/>
    </p:custData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9" grpId="0"/>
      <p:bldP spid="2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436890" y="1024836"/>
            <a:ext cx="11285291" cy="1343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38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1.</a:t>
            </a:r>
            <a:r>
              <a:rPr lang="zh-CN" altLang="en-US" sz="338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朗读描写包身工生活的段落和“芦柴棒”或“小福子”遭遇的段落，体会并分析细节描写的作用。</a:t>
            </a:r>
          </a:p>
        </p:txBody>
      </p:sp>
      <p:sp>
        <p:nvSpPr>
          <p:cNvPr id="100" name="文本框 99"/>
          <p:cNvSpPr txBox="1"/>
          <p:nvPr>
            <p:custDataLst>
              <p:tags r:id="rId4"/>
            </p:custDataLst>
          </p:nvPr>
        </p:nvSpPr>
        <p:spPr>
          <a:xfrm>
            <a:off x="436245" y="2466340"/>
            <a:ext cx="11415395" cy="410400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266700" algn="l">
              <a:lnSpc>
                <a:spcPct val="110000"/>
              </a:lnSpc>
            </a:pPr>
            <a:r>
              <a:rPr lang="en-US" altLang="zh-CN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     </a:t>
            </a:r>
            <a:r>
              <a:rPr lang="zh-CN" altLang="en-US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①作者通过</a:t>
            </a:r>
            <a:r>
              <a:rPr lang="zh-CN" altLang="en-US" sz="338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动作描写</a:t>
            </a:r>
            <a:r>
              <a:rPr lang="zh-CN" altLang="en-US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和</a:t>
            </a:r>
            <a:r>
              <a:rPr lang="zh-CN" altLang="en-US" sz="338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语言描写</a:t>
            </a:r>
            <a:r>
              <a:rPr lang="zh-CN" altLang="en-US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,重点描写了芦柴棒在病重时惨遭毒打的情况,以此证明包身工“没有‘做’或者‘不做’的自由”,</a:t>
            </a:r>
            <a:r>
              <a:rPr lang="zh-CN" altLang="en-US" sz="338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表现了她们所受的残酷压迫</a:t>
            </a:r>
            <a:r>
              <a:rPr lang="zh-CN" altLang="en-US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。</a:t>
            </a:r>
          </a:p>
          <a:p>
            <a:pPr marL="0" indent="266700" algn="l">
              <a:lnSpc>
                <a:spcPct val="110000"/>
              </a:lnSpc>
            </a:pPr>
            <a:r>
              <a:rPr lang="zh-CN" altLang="en-US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</a:t>
            </a:r>
            <a:r>
              <a:rPr lang="en-US" altLang="zh-CN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   </a:t>
            </a:r>
            <a:r>
              <a:rPr lang="zh-CN" altLang="en-US" sz="3385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“见机”“缩作一团”“做着手势”,写出了“芦柴棒”的可怜。打杂的先是“抓”,接着“摔”“踢”,动作一次比一次狠,最后竟然“夺过一盆……冷水”迎头泼去,多么歹毒!而老板娘的笑和话语,更表现了她蛇蝎一样的心肠。</a:t>
            </a:r>
          </a:p>
        </p:txBody>
      </p:sp>
      <p:sp>
        <p:nvSpPr>
          <p:cNvPr id="5" name="箭头: 五边形 16"/>
          <p:cNvSpPr/>
          <p:nvPr>
            <p:custDataLst>
              <p:tags r:id="rId5"/>
            </p:custDataLst>
          </p:nvPr>
        </p:nvSpPr>
        <p:spPr>
          <a:xfrm>
            <a:off x="747" y="254025"/>
            <a:ext cx="4247861" cy="702265"/>
          </a:xfrm>
          <a:prstGeom prst="homePlate">
            <a:avLst/>
          </a:prstGeom>
          <a:solidFill>
            <a:srgbClr val="82A8AC"/>
          </a:solidFill>
          <a:ln>
            <a:solidFill>
              <a:srgbClr val="82A8A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20352" y="281578"/>
            <a:ext cx="5143668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 spc="600"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理解文学性</a:t>
            </a:r>
            <a:endParaRPr lang="zh-CN" altLang="en-US" sz="3600" b="1" spc="600">
              <a:latin typeface="Times New Roman" panose="02020603050405020304" pitchFamily="18" charset="0"/>
              <a:ea typeface="华文中宋" panose="0201060004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0" grpId="0"/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318780" y="1020653"/>
            <a:ext cx="11285291" cy="1343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38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1.</a:t>
            </a:r>
            <a:r>
              <a:rPr lang="zh-CN" altLang="en-US" sz="338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朗读描写包身工生活的段落和“芦柴棒”或“小福子”遭遇的段落，体会并分析细节描写的作用。</a:t>
            </a:r>
          </a:p>
        </p:txBody>
      </p:sp>
      <p:sp>
        <p:nvSpPr>
          <p:cNvPr id="100" name="文本框 99"/>
          <p:cNvSpPr txBox="1"/>
          <p:nvPr>
            <p:custDataLst>
              <p:tags r:id="rId4"/>
            </p:custDataLst>
          </p:nvPr>
        </p:nvSpPr>
        <p:spPr>
          <a:xfrm>
            <a:off x="318770" y="2363470"/>
            <a:ext cx="11533505" cy="449453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266700" algn="l"/>
            <a:r>
              <a:rPr lang="en-US" altLang="zh-CN" sz="317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317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作者在这里运用了以点带面的写法,“芦柴棒”是点,“包身工”是面。</a:t>
            </a:r>
            <a:r>
              <a:rPr lang="zh-CN" altLang="en-US" sz="3175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“面” 主要是人物的</a:t>
            </a:r>
            <a:r>
              <a:rPr lang="zh-CN" altLang="en-US" sz="3175" b="1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群体描写</a:t>
            </a:r>
            <a:r>
              <a:rPr lang="zh-CN" altLang="en-US" sz="3175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。写包身工的起床、吃粥、进工厂等等。作者速写式地描出包身工这个群体。从整体描写中表现包身工制度的黑暗，残酷。</a:t>
            </a:r>
            <a:endParaRPr lang="zh-CN" altLang="en-US" sz="3175" b="1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266700" algn="l"/>
            <a:r>
              <a:rPr lang="en-US" altLang="zh-CN" sz="3175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   </a:t>
            </a:r>
            <a:r>
              <a:rPr lang="zh-CN" altLang="en-US" sz="3175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“芦柴棒”是众多包身工中的一个</a:t>
            </a:r>
            <a:r>
              <a:rPr lang="zh-CN" altLang="en-US" sz="317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典型人物</a:t>
            </a:r>
            <a:r>
              <a:rPr lang="zh-CN" altLang="en-US" sz="3175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,作者虽然只写了一个“芦柴棒”,但读者看到的却是成百上千个“芦柴棒”。</a:t>
            </a:r>
            <a:endParaRPr lang="zh-CN" altLang="en-US" sz="3175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marL="0" indent="266700" algn="l"/>
            <a:r>
              <a:rPr lang="en-US" altLang="zh-CN" sz="3175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3175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作者通过对“芦柴棒”的悲惨遭遇的描述,具体而深入地反映了包身工被压榨、被摧残的悲惨命运,有力地</a:t>
            </a:r>
            <a:r>
              <a:rPr lang="zh-CN" altLang="en-US" sz="3175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揭露了帝国主义及其走狗的凶残、狠毒</a:t>
            </a:r>
            <a:r>
              <a:rPr lang="zh-CN" altLang="en-US" sz="3175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。</a:t>
            </a:r>
            <a:endParaRPr lang="zh-CN" altLang="en-US" sz="3175" b="1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箭头: 五边形 16"/>
          <p:cNvSpPr/>
          <p:nvPr>
            <p:custDataLst>
              <p:tags r:id="rId5"/>
            </p:custDataLst>
          </p:nvPr>
        </p:nvSpPr>
        <p:spPr>
          <a:xfrm>
            <a:off x="747" y="254025"/>
            <a:ext cx="4247861" cy="702265"/>
          </a:xfrm>
          <a:prstGeom prst="homePlate">
            <a:avLst/>
          </a:prstGeom>
          <a:solidFill>
            <a:srgbClr val="82A8AC"/>
          </a:solidFill>
          <a:ln>
            <a:solidFill>
              <a:srgbClr val="82A8A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20352" y="281578"/>
            <a:ext cx="5143668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 spc="600">
                <a:latin typeface="Times New Roman" panose="02020603050405020304" pitchFamily="18" charset="0"/>
                <a:ea typeface="华文中宋" panose="02010600040101010101" charset="-122"/>
                <a:cs typeface="Times New Roman" panose="02020603050405020304" pitchFamily="18" charset="0"/>
              </a:rPr>
              <a:t>理解文学性</a:t>
            </a:r>
            <a:endParaRPr lang="zh-CN" altLang="en-US" sz="3600" b="1" spc="600">
              <a:latin typeface="Times New Roman" panose="02020603050405020304" pitchFamily="18" charset="0"/>
              <a:ea typeface="华文中宋" panose="0201060004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云形 3"/>
          <p:cNvSpPr/>
          <p:nvPr>
            <p:custDataLst>
              <p:tags r:id="rId7"/>
            </p:custDataLst>
          </p:nvPr>
        </p:nvSpPr>
        <p:spPr>
          <a:xfrm>
            <a:off x="7475664" y="26209"/>
            <a:ext cx="3909833" cy="1246604"/>
          </a:xfrm>
          <a:prstGeom prst="cloud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8019331" y="342060"/>
            <a:ext cx="3421944" cy="547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65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点面结合的手法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0" grpId="0"/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912114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44034" name="Rectangle 1"/>
          <p:cNvSpPr/>
          <p:nvPr>
            <p:custDataLst>
              <p:tags r:id="rId4"/>
            </p:custDataLst>
          </p:nvPr>
        </p:nvSpPr>
        <p:spPr>
          <a:xfrm>
            <a:off x="478155" y="90805"/>
            <a:ext cx="10720070" cy="73088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65405">
              <a:lnSpc>
                <a:spcPct val="130000"/>
              </a:lnSpc>
              <a:buClrTx/>
              <a:buFontTx/>
            </a:pPr>
            <a:r>
              <a:rPr lang="en-US" altLang="zh-CN" sz="32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2.</a:t>
            </a:r>
            <a:r>
              <a:rPr lang="zh-CN" altLang="en-US" sz="32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请对第</a:t>
            </a:r>
            <a:r>
              <a:rPr lang="en-US" altLang="zh-CN" sz="32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49</a:t>
            </a:r>
            <a:r>
              <a:rPr lang="zh-CN" altLang="en-US" sz="32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、</a:t>
            </a:r>
            <a:r>
              <a:rPr lang="en-US" altLang="zh-CN" sz="32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50</a:t>
            </a:r>
            <a:r>
              <a:rPr lang="zh-CN" altLang="en-US" sz="3200" b="1">
                <a:solidFill>
                  <a:schemeClr val="bg1"/>
                </a:solidFill>
                <a:latin typeface="微软雅黑" panose="020b0503020204020204" charset="-122"/>
                <a:ea typeface="微软雅黑"/>
              </a:rPr>
              <a:t>段进行赏析，说一说它们的表达效果。</a:t>
            </a:r>
          </a:p>
        </p:txBody>
      </p:sp>
      <p:sp>
        <p:nvSpPr>
          <p:cNvPr id="44035" name="文本框 1"/>
          <p:cNvSpPr/>
          <p:nvPr>
            <p:custDataLst>
              <p:tags r:id="rId5"/>
            </p:custDataLst>
          </p:nvPr>
        </p:nvSpPr>
        <p:spPr>
          <a:xfrm>
            <a:off x="165100" y="1249045"/>
            <a:ext cx="11808460" cy="431038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40000"/>
              </a:lnSpc>
            </a:pPr>
            <a:r>
              <a:rPr lang="en-US" altLang="zh-CN" sz="2800" b="1">
                <a:latin typeface="微软雅黑" panose="020b0503020204020204" charset="-122"/>
                <a:ea typeface="微软雅黑"/>
              </a:rPr>
              <a:t>①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第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49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段运用排比句</a:t>
            </a:r>
            <a:r>
              <a:rPr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+mn-ea"/>
              </a:rPr>
              <a:t>六个</a:t>
            </a:r>
            <a:r>
              <a:rPr lang="zh-CN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/>
              </a:rPr>
              <a:t>“没有”，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强调黑暗深重，表达作者对包身工制度的极大愤慨</a:t>
            </a:r>
            <a:r>
              <a:rPr lang="zh-CN" altLang="zh-CN" sz="2800" b="1">
                <a:solidFill>
                  <a:srgbClr val="000099"/>
                </a:solidFill>
                <a:latin typeface="微软雅黑" panose="020b0503020204020204" charset="-122"/>
                <a:ea typeface="微软雅黑"/>
              </a:rPr>
              <a:t>。</a:t>
            </a:r>
          </a:p>
          <a:p>
            <a:pPr lvl="0">
              <a:lnSpc>
                <a:spcPct val="140000"/>
              </a:lnSpc>
            </a:pPr>
            <a:r>
              <a:rPr lang="zh-CN" altLang="zh-CN" sz="2800" b="1">
                <a:latin typeface="微软雅黑" panose="020b0503020204020204" charset="-122"/>
                <a:ea typeface="微软雅黑"/>
              </a:rPr>
              <a:t>②</a:t>
            </a:r>
            <a:r>
              <a:rPr lang="zh-CN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/>
              </a:rPr>
              <a:t>“２０世纪的烂熟了的技术、机械、体制”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代表了人类技术文明的进步，这同</a:t>
            </a:r>
            <a:r>
              <a:rPr lang="zh-CN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/>
              </a:rPr>
              <a:t>“16世纪封建制度下的奴隶”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形成巨大反差，揭露了包身工遭受的压迫之深重。</a:t>
            </a:r>
          </a:p>
          <a:p>
            <a:pPr lvl="0">
              <a:lnSpc>
                <a:spcPct val="140000"/>
              </a:lnSpc>
            </a:pPr>
            <a:r>
              <a:rPr lang="zh-CN" altLang="zh-CN" sz="2800" b="1">
                <a:latin typeface="微软雅黑" panose="020b0503020204020204" charset="-122"/>
                <a:ea typeface="微软雅黑"/>
              </a:rPr>
              <a:t>③第</a:t>
            </a:r>
            <a:r>
              <a:rPr lang="en-US" altLang="zh-CN" sz="2800" b="1">
                <a:latin typeface="微软雅黑" panose="020b0503020204020204" charset="-122"/>
                <a:ea typeface="微软雅黑"/>
              </a:rPr>
              <a:t>50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段直抒胸臆，诅咒了</a:t>
            </a:r>
            <a:r>
              <a:rPr lang="zh-CN" altLang="zh-CN" sz="2800" b="1"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肆行压榨和虐待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人民的黑暗社会，表现了摧毁包身工制度</a:t>
            </a:r>
            <a:r>
              <a:rPr lang="zh-CN" altLang="zh-CN" sz="2800" b="1"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的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强烈愿望，同时对反动统治者发出警告，</a:t>
            </a:r>
            <a:r>
              <a:rPr lang="zh-CN" altLang="zh-CN" sz="2800" b="1">
                <a:latin typeface="微软雅黑" panose="020b0503020204020204" charset="-122"/>
                <a:ea typeface="微软雅黑"/>
                <a:sym typeface="宋体" panose="02010600030101010101" pitchFamily="2" charset="-122"/>
              </a:rPr>
              <a:t>深信光明必将到来</a:t>
            </a:r>
            <a:r>
              <a:rPr lang="zh-CN" altLang="zh-CN" sz="2800" b="1">
                <a:latin typeface="微软雅黑" panose="020b0503020204020204" charset="-122"/>
                <a:ea typeface="微软雅黑"/>
              </a:rPr>
              <a:t>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386722" y="1981222"/>
            <a:ext cx="3035821" cy="1981213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200" b="1" spc="360">
                <a:solidFill>
                  <a:schemeClr val="accent1"/>
                </a:solidFill>
                <a:latin typeface="微软雅黑" panose="020b0503020204020204" charset="-122"/>
                <a:ea typeface="微软雅黑"/>
              </a:rPr>
              <a:t>主题</a:t>
            </a: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752739" y="6"/>
            <a:ext cx="1897393" cy="152401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752739" y="1676419"/>
            <a:ext cx="1897393" cy="76201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752739" y="4267185"/>
            <a:ext cx="1897393" cy="259081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TextBox 8"/>
          <p:cNvSpPr txBox="1"/>
          <p:nvPr>
            <p:custDataLst>
              <p:tags r:id="rId7"/>
            </p:custDataLst>
          </p:nvPr>
        </p:nvSpPr>
        <p:spPr>
          <a:xfrm>
            <a:off x="2990850" y="377825"/>
            <a:ext cx="8539480" cy="590804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本文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通过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对包身工一天生活遭遇的描写，概括了包身工的全部悲惨生活，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揭露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了包身工制度的罪恶，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控诉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了帝国主义勾结封建势力压榨、虐待中国工人的罪行，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表达了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作者对包身工不幸生活的深切同情与关注，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并指出了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黑暗必将过去，光明必将来临的历史趋势。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25200" y="4393565"/>
            <a:ext cx="1129030" cy="2464435"/>
          </a:xfrm>
          <a:prstGeom prst="rect">
            <a:avLst/>
          </a:prstGeom>
        </p:spPr>
      </p:pic>
      <p:pic>
        <p:nvPicPr>
          <p:cNvPr id="10" name="New picture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950700" y="10591800"/>
            <a:ext cx="330200" cy="241300"/>
          </a:xfrm>
          <a:prstGeom prst="cube">
            <a:avLst/>
          </a:prstGeom>
        </p:spPr>
      </p:pic>
      <p:pic>
        <p:nvPicPr>
          <p:cNvPr id="11" name="New picture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188700" y="10477500"/>
            <a:ext cx="330200" cy="254000"/>
          </a:xfrm>
          <a:prstGeom prst="cube">
            <a:avLst/>
          </a:prstGeom>
        </p:spPr>
      </p:pic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74" name="Picture 2" descr="xinsrc_51212042711094533274013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217465" y="2420888"/>
            <a:ext cx="6709070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 Box 4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0" y="1268760"/>
            <a:ext cx="9144000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6600" b="1">
                <a:latin typeface="微软雅黑" panose="020b0503020204020204" pitchFamily="34" charset="-122"/>
                <a:ea typeface="微软雅黑" panose="020b0503020204020204" pitchFamily="34" charset="-122"/>
              </a:rPr>
              <a:t>学习纵向展开议</a:t>
            </a:r>
            <a:r>
              <a:rPr lang="zh-CN" altLang="en-US" sz="6600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论</a:t>
            </a:r>
            <a:endParaRPr lang="zh-CN" altLang="en-US" sz="66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>
            <p:custDataLst>
              <p:tags r:id="rId6"/>
            </p:custDataLst>
          </p:nvPr>
        </p:nvSpPr>
        <p:spPr>
          <a:xfrm>
            <a:off x="1187624" y="548680"/>
            <a:ext cx="2037737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solidFill>
                  <a:schemeClr val="tx2"/>
                </a:solidFill>
                <a:ea typeface="楷体_GB2312" pitchFamily="49" charset="-122"/>
              </a:rPr>
              <a:t>发现幸福</a:t>
            </a:r>
            <a:endParaRPr lang="zh-CN" altLang="en-US" sz="3600" b="1">
              <a:solidFill>
                <a:schemeClr val="tx2"/>
              </a:solidFill>
              <a:ea typeface="楷体_GB2312" pitchFamily="49" charset="-122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0" y="6093296"/>
            <a:ext cx="9144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/>
              <a:t>什么叫“纵向议论”？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4294967295"/>
            <p:custDataLst>
              <p:tags r:id="rId4"/>
            </p:custDataLst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sz="2800" b="1"/>
              <a:t>如果说“横向议论”是围绕一个观点，在同一个层面上，从不同角度展开议论，体现并列关系，那么，</a:t>
            </a:r>
            <a:r>
              <a:rPr lang="zh-CN" altLang="en-US" sz="2800" b="1">
                <a:solidFill>
                  <a:srgbClr val="0066FF"/>
                </a:solidFill>
              </a:rPr>
              <a:t>“纵向议论”</a:t>
            </a:r>
            <a:r>
              <a:rPr lang="zh-CN" altLang="en-US" sz="2800" b="1"/>
              <a:t>就是</a:t>
            </a:r>
            <a:r>
              <a:rPr lang="zh-CN" altLang="en-US" sz="2800" b="1">
                <a:solidFill>
                  <a:srgbClr val="FF0066"/>
                </a:solidFill>
              </a:rPr>
              <a:t>围绕一个观点，从不同的层面，逐层深入地展开议论，体现递进关系</a:t>
            </a:r>
            <a:r>
              <a:rPr lang="zh-CN" altLang="en-US" sz="2800" b="1"/>
              <a:t>。</a:t>
            </a:r>
          </a:p>
          <a:p>
            <a:r>
              <a:rPr lang="zh-CN" altLang="en-US" sz="2800" b="1"/>
              <a:t>如模块四教材</a:t>
            </a:r>
            <a:endParaRPr lang="zh-CN" altLang="en-US" sz="2800" b="1"/>
          </a:p>
          <a:p>
            <a:pPr>
              <a:buFontTx/>
              <a:buNone/>
            </a:pPr>
            <a:r>
              <a:rPr lang="zh-CN" altLang="en-US" sz="2800" b="1"/>
              <a:t>阅读</a:t>
            </a:r>
            <a:r>
              <a:rPr lang="zh-CN" altLang="en-US" sz="2800" b="1">
                <a:solidFill>
                  <a:srgbClr val="FF0066"/>
                </a:solidFill>
              </a:rPr>
              <a:t>能</a:t>
            </a:r>
            <a:r>
              <a:rPr lang="zh-CN" altLang="en-US" sz="2800" b="1"/>
              <a:t>增广人的经历和经验；</a:t>
            </a:r>
          </a:p>
          <a:p>
            <a:pPr>
              <a:buFontTx/>
              <a:buNone/>
            </a:pPr>
            <a:r>
              <a:rPr lang="zh-CN" altLang="en-US" sz="2800" b="1">
                <a:solidFill>
                  <a:srgbClr val="FF0066"/>
                </a:solidFill>
              </a:rPr>
              <a:t>       更能</a:t>
            </a:r>
            <a:r>
              <a:rPr lang="zh-CN" altLang="en-US" sz="2800" b="1"/>
              <a:t>感化与陶冶人的精神；</a:t>
            </a:r>
          </a:p>
          <a:p>
            <a:pPr>
              <a:buFontTx/>
              <a:buNone/>
            </a:pPr>
            <a:r>
              <a:rPr lang="zh-CN" altLang="en-US" sz="2800" b="1">
                <a:solidFill>
                  <a:srgbClr val="FF0066"/>
                </a:solidFill>
              </a:rPr>
              <a:t>       还能</a:t>
            </a:r>
            <a:r>
              <a:rPr lang="zh-CN" altLang="en-US" sz="2800" b="1"/>
              <a:t>使人向善避恶，高雅正义。</a:t>
            </a:r>
            <a:r>
              <a:rPr lang="en-US" altLang="zh-CN" sz="2800" b="1"/>
              <a:t>[</a:t>
            </a:r>
            <a:r>
              <a:rPr lang="zh-CN" altLang="en-US" sz="2800" b="1"/>
              <a:t>逐层深化</a:t>
            </a:r>
            <a:r>
              <a:rPr lang="en-US" altLang="zh-CN" sz="2800" b="1"/>
              <a:t>]</a:t>
            </a:r>
          </a:p>
        </p:txBody>
      </p:sp>
      <p:pic>
        <p:nvPicPr>
          <p:cNvPr id="6148" name="Picture 4" descr="5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5867400"/>
            <a:ext cx="91440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idx="4294967295"/>
            <p:custDataLst>
              <p:tags r:id="rId3"/>
            </p:custDataLst>
          </p:nvPr>
        </p:nvSpPr>
        <p:spPr>
          <a:xfrm>
            <a:off x="2987675" y="1916113"/>
            <a:ext cx="5967413" cy="4216400"/>
          </a:xfrm>
        </p:spPr>
        <p:txBody>
          <a:bodyPr/>
          <a:lstStyle/>
          <a:p>
            <a:r>
              <a:rPr lang="zh-CN" altLang="en-US" b="1"/>
              <a:t>纵向议论主要采用</a:t>
            </a:r>
            <a:r>
              <a:rPr lang="zh-CN" altLang="en-US" b="1">
                <a:solidFill>
                  <a:srgbClr val="FF0000"/>
                </a:solidFill>
              </a:rPr>
              <a:t>层进式</a:t>
            </a:r>
            <a:r>
              <a:rPr lang="zh-CN" altLang="en-US" b="1"/>
              <a:t>结构， 文章各层次之间是：</a:t>
            </a:r>
          </a:p>
          <a:p>
            <a:r>
              <a:rPr lang="zh-CN" altLang="en-US" b="1"/>
              <a:t>层层深入、步步推进的</a:t>
            </a:r>
          </a:p>
          <a:p>
            <a:r>
              <a:rPr lang="zh-CN" altLang="en-US" b="1"/>
              <a:t>各层的前后顺序有严格要求，不能随意改动。</a:t>
            </a:r>
          </a:p>
        </p:txBody>
      </p:sp>
      <p:pic>
        <p:nvPicPr>
          <p:cNvPr id="7171" name="Picture 5" descr="20081213212416945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447800"/>
            <a:ext cx="2362200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b="1"/>
              <a:t>结构格式</a:t>
            </a:r>
            <a:r>
              <a:rPr lang="zh-CN" altLang="en-US" b="1" smtClean="0"/>
              <a:t>：</a:t>
            </a:r>
            <a:endParaRPr lang="zh-CN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4294967295"/>
            <p:custDataLst>
              <p:tags r:id="rId4"/>
            </p:custDataLst>
          </p:nvPr>
        </p:nvSpPr>
        <p:spPr>
          <a:xfrm>
            <a:off x="250825" y="1989138"/>
            <a:ext cx="6553200" cy="4114800"/>
          </a:xfrm>
        </p:spPr>
        <p:txBody>
          <a:bodyPr/>
          <a:lstStyle/>
          <a:p>
            <a:r>
              <a:rPr lang="zh-CN" altLang="en-US" b="1"/>
              <a:t>引论（提出论点和论题）</a:t>
            </a:r>
          </a:p>
          <a:p>
            <a:r>
              <a:rPr lang="zh-CN" altLang="en-US" b="1"/>
              <a:t>本论     分论点</a:t>
            </a:r>
            <a:r>
              <a:rPr lang="en-US" altLang="zh-CN" b="1"/>
              <a:t>——</a:t>
            </a:r>
            <a:r>
              <a:rPr lang="zh-CN" altLang="en-US" b="1"/>
              <a:t>是什么？    </a:t>
            </a:r>
          </a:p>
          <a:p>
            <a:r>
              <a:rPr lang="zh-CN" altLang="en-US" b="1"/>
              <a:t>            分论点</a:t>
            </a:r>
            <a:r>
              <a:rPr lang="en-US" altLang="zh-CN" b="1"/>
              <a:t>——</a:t>
            </a:r>
            <a:r>
              <a:rPr lang="zh-CN" altLang="en-US" b="1"/>
              <a:t>为什么？</a:t>
            </a:r>
          </a:p>
          <a:p>
            <a:r>
              <a:rPr lang="zh-CN" altLang="en-US" b="1"/>
              <a:t>            分论点</a:t>
            </a:r>
            <a:r>
              <a:rPr lang="en-US" altLang="zh-CN" b="1"/>
              <a:t>——</a:t>
            </a:r>
            <a:r>
              <a:rPr lang="zh-CN" altLang="en-US" b="1"/>
              <a:t>怎么办？     </a:t>
            </a:r>
          </a:p>
          <a:p>
            <a:r>
              <a:rPr lang="zh-CN" altLang="en-US" b="1"/>
              <a:t>结论（照应全文）</a:t>
            </a:r>
          </a:p>
          <a:p>
            <a:endParaRPr lang="en-US" altLang="zh-CN" b="1"/>
          </a:p>
        </p:txBody>
      </p:sp>
      <p:pic>
        <p:nvPicPr>
          <p:cNvPr id="8196" name="Picture 4" descr="0707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11863" y="1916113"/>
            <a:ext cx="2879725" cy="4652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4294967295"/>
            <p:custDataLst>
              <p:tags r:id="rId3"/>
            </p:custDataLst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zh-CN" altLang="en-US" b="1"/>
              <a:t>文章的各个层次之间，环环相扣，步步深入</a:t>
            </a:r>
            <a:r>
              <a:rPr lang="en-US" altLang="zh-CN" b="1"/>
              <a:t>.</a:t>
            </a:r>
          </a:p>
          <a:p>
            <a:r>
              <a:rPr lang="zh-CN" altLang="en-US" b="1"/>
              <a:t>或从现象到本质，或从原因到结果，或从一般到特殊等等。</a:t>
            </a:r>
          </a:p>
          <a:p>
            <a:r>
              <a:rPr lang="zh-CN" altLang="en-US" b="1"/>
              <a:t>层进式比并列式和对照式更能体现思维的缜密，能使文章更灵活，更具有个性化色彩。</a:t>
            </a:r>
          </a:p>
        </p:txBody>
      </p:sp>
      <p:pic>
        <p:nvPicPr>
          <p:cNvPr id="9219" name="Picture 5" descr="图片1 (3)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15000" y="5562600"/>
            <a:ext cx="34290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idx="4294967295"/>
            <p:custDataLst>
              <p:tags r:id="rId3"/>
            </p:custDataLst>
          </p:nvPr>
        </p:nvSpPr>
        <p:spPr>
          <a:xfrm>
            <a:off x="468313" y="1341438"/>
            <a:ext cx="8675687" cy="4752975"/>
          </a:xfrm>
        </p:spPr>
        <p:txBody>
          <a:bodyPr/>
          <a:lstStyle/>
          <a:p>
            <a:r>
              <a:rPr lang="en-US" altLang="zh-CN" sz="4000" b="1"/>
              <a:t>1</a:t>
            </a:r>
            <a:r>
              <a:rPr lang="zh-CN" altLang="en-US" sz="4000" b="1"/>
              <a:t>、将中心论点进行分解，分成几个分论点，分论点之间的关系是：</a:t>
            </a:r>
          </a:p>
          <a:p>
            <a:r>
              <a:rPr lang="zh-CN" altLang="en-US" b="1">
                <a:latin typeface="宋体" panose="02010600030101010101" pitchFamily="2" charset="-122"/>
              </a:rPr>
              <a:t>由浅入深、</a:t>
            </a:r>
          </a:p>
          <a:p>
            <a:r>
              <a:rPr lang="zh-CN" altLang="en-US" b="1">
                <a:latin typeface="宋体" panose="02010600030101010101" pitchFamily="2" charset="-122"/>
              </a:rPr>
              <a:t>由简单到复杂。</a:t>
            </a:r>
          </a:p>
          <a:p>
            <a:r>
              <a:rPr lang="zh-CN" altLang="en-US" b="1">
                <a:latin typeface="宋体" panose="02010600030101010101" pitchFamily="2" charset="-122"/>
              </a:rPr>
              <a:t>过渡关联词语“不仅</a:t>
            </a:r>
            <a:r>
              <a:rPr lang="en-US" altLang="zh-CN" b="1">
                <a:latin typeface="宋体" panose="02010600030101010101" pitchFamily="2" charset="-122"/>
              </a:rPr>
              <a:t>……</a:t>
            </a:r>
            <a:r>
              <a:rPr lang="zh-CN" altLang="en-US" b="1">
                <a:latin typeface="宋体" panose="02010600030101010101" pitchFamily="2" charset="-122"/>
              </a:rPr>
              <a:t>而且</a:t>
            </a:r>
            <a:r>
              <a:rPr lang="en-US" altLang="zh-CN" b="1">
                <a:latin typeface="宋体" panose="02010600030101010101" pitchFamily="2" charset="-122"/>
              </a:rPr>
              <a:t>……”</a:t>
            </a:r>
            <a:r>
              <a:rPr lang="zh-CN" altLang="en-US" b="1">
                <a:latin typeface="宋体" panose="02010600030101010101" pitchFamily="2" charset="-122"/>
              </a:rPr>
              <a:t>、</a:t>
            </a:r>
          </a:p>
          <a:p>
            <a:pPr>
              <a:buFontTx/>
              <a:buNone/>
            </a:pPr>
            <a:r>
              <a:rPr lang="zh-CN" altLang="en-US" b="1">
                <a:latin typeface="宋体" panose="02010600030101010101" pitchFamily="2" charset="-122"/>
              </a:rPr>
              <a:t>“</a:t>
            </a:r>
            <a:r>
              <a:rPr lang="en-US" altLang="zh-CN" b="1">
                <a:latin typeface="宋体" panose="02010600030101010101" pitchFamily="2" charset="-122"/>
              </a:rPr>
              <a:t>……</a:t>
            </a:r>
            <a:r>
              <a:rPr lang="zh-CN" altLang="en-US" b="1">
                <a:latin typeface="宋体" panose="02010600030101010101" pitchFamily="2" charset="-122"/>
              </a:rPr>
              <a:t>况且”等</a:t>
            </a:r>
            <a:r>
              <a:rPr lang="en-US" altLang="zh-CN" b="1">
                <a:latin typeface="宋体" panose="02010600030101010101" pitchFamily="2" charset="-122"/>
              </a:rPr>
              <a:t>.</a:t>
            </a:r>
          </a:p>
        </p:txBody>
      </p:sp>
      <p:sp>
        <p:nvSpPr>
          <p:cNvPr id="11267" name="Text Box 3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08038" y="357188"/>
            <a:ext cx="534828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4000" b="1">
                <a:latin typeface="Tahoma" pitchFamily="34" charset="0"/>
              </a:rPr>
              <a:t>基本格式的运用</a:t>
            </a:r>
          </a:p>
        </p:txBody>
      </p:sp>
      <p:pic>
        <p:nvPicPr>
          <p:cNvPr id="10244" name="Picture 4" descr="4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7200" y="5638800"/>
            <a:ext cx="79248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126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112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idx="4294967295"/>
            <p:custDataLst>
              <p:tags r:id="rId3"/>
            </p:custDataLst>
          </p:nvPr>
        </p:nvSpPr>
        <p:spPr>
          <a:xfrm>
            <a:off x="0" y="260350"/>
            <a:ext cx="9144000" cy="5976938"/>
          </a:xfrm>
        </p:spPr>
        <p:txBody>
          <a:bodyPr/>
          <a:lstStyle/>
          <a:p>
            <a:r>
              <a:rPr lang="en-US" altLang="zh-CN" b="1"/>
              <a:t>《</a:t>
            </a:r>
            <a:r>
              <a:rPr lang="zh-CN" altLang="en-US" b="1"/>
              <a:t>严于解剖自己</a:t>
            </a:r>
            <a:r>
              <a:rPr lang="en-US" altLang="zh-CN" b="1"/>
              <a:t>》</a:t>
            </a:r>
          </a:p>
          <a:p>
            <a:r>
              <a:rPr lang="en-US" altLang="zh-CN" b="1"/>
              <a:t> 1</a:t>
            </a:r>
            <a:r>
              <a:rPr lang="zh-CN" altLang="en-US" b="1"/>
              <a:t>、要不断进步，必须无情地“解剖我自己”。</a:t>
            </a:r>
          </a:p>
          <a:p>
            <a:r>
              <a:rPr lang="zh-CN" altLang="en-US" b="1"/>
              <a:t> </a:t>
            </a:r>
            <a:r>
              <a:rPr lang="en-US" altLang="zh-CN" b="1"/>
              <a:t>2</a:t>
            </a:r>
            <a:r>
              <a:rPr lang="zh-CN" altLang="en-US" b="1"/>
              <a:t>、论述如何才能“解剖”好自己。</a:t>
            </a:r>
          </a:p>
          <a:p>
            <a:r>
              <a:rPr lang="zh-CN" altLang="en-US" b="1"/>
              <a:t>①对自己要有自知之明。（这是“解剖”好自己的前提。不了解“病”在哪里，就无从下刀。）</a:t>
            </a:r>
          </a:p>
          <a:p>
            <a:r>
              <a:rPr lang="zh-CN" altLang="en-US" b="1"/>
              <a:t>②光有自知之明还不够，还要勇于自我批评。（这是解剖好自己的途径。不开刀，就无从去“病”。）</a:t>
            </a:r>
          </a:p>
          <a:p>
            <a:r>
              <a:rPr lang="zh-CN" altLang="en-US" b="1"/>
              <a:t>③自我批评的勇气来源于对真理的追求和崇高的信念。（这是解剖好自己的关键。不掌握开刀的规律，刀就开不好，也就难以真正去“病”。）</a:t>
            </a:r>
          </a:p>
        </p:txBody>
      </p:sp>
      <p:pic>
        <p:nvPicPr>
          <p:cNvPr id="11267" name="Picture 3" descr="6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6248400"/>
            <a:ext cx="91440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https://d.book118.com/305000331301011041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085"/>
</p:tagLst>
</file>

<file path=ppt/tags/tag2.xml><?xml version="1.0" encoding="utf-8"?>
<p:tagLst xmlns:p="http://schemas.openxmlformats.org/presentationml/2006/main">
  <p:tag name="AS_UNIQUEID" val="2086"/>
</p:tagLst>
</file>

<file path=ppt/tags/tag3.xml><?xml version="1.0" encoding="utf-8"?>
<p:tagLst xmlns:p="http://schemas.openxmlformats.org/presentationml/2006/main">
  <p:tag name="AS_UNIQUEID" val="2087"/>
</p:tagLst>
</file>

<file path=ppt/tags/tag4.xml><?xml version="1.0" encoding="utf-8"?>
<p:tagLst xmlns:p="http://schemas.openxmlformats.org/presentationml/2006/main">
  <p:tag name="AS_UNIQUEID" val="2088"/>
</p:tagLst>
</file>

<file path=ppt/tags/tag5.xml><?xml version="1.0" encoding="utf-8"?>
<p:tagLst xmlns:p="http://schemas.openxmlformats.org/presentationml/2006/main">
  <p:tag name="AS_UNIQUEID" val="2089"/>
</p:tagLst>
</file>

<file path=ppt/tags/tag6.xml><?xml version="1.0" encoding="utf-8"?>
<p:tagLst xmlns:p="http://schemas.openxmlformats.org/presentationml/2006/main">
  <p:tag name="AS_UNIQUEID" val="2090"/>
</p:tagLst>
</file>

<file path=ppt/tags/tag7.xml><?xml version="1.0" encoding="utf-8"?>
<p:tagLst xmlns:p="http://schemas.openxmlformats.org/presentationml/2006/main">
  <p:tag name="AS_UNIQUEID" val="2091"/>
</p:tagLst>
</file>

<file path=ppt/tags/tag8.xml><?xml version="1.0" encoding="utf-8"?>
<p:tagLst xmlns:p="http://schemas.openxmlformats.org/presentationml/2006/main">
  <p:tag name="AS_UNIQUEID" val="2092"/>
</p:tagLst>
</file>

<file path=ppt/tags/tag9.xml><?xml version="1.0" encoding="utf-8"?>
<p:tagLst xmlns:p="http://schemas.openxmlformats.org/presentationml/2006/main">
  <p:tag name="AS_UNIQUEID" val="2093"/>
</p:tagLst>
</file>

<file path=ppt/tags/tag10.xml><?xml version="1.0" encoding="utf-8"?>
<p:tagLst xmlns:p="http://schemas.openxmlformats.org/presentationml/2006/main">
  <p:tag name="AS_UNIQUEID" val="2094"/>
</p:tagLst>
</file>

<file path=ppt/tags/tag11.xml><?xml version="1.0" encoding="utf-8"?>
<p:tagLst xmlns:p="http://schemas.openxmlformats.org/presentationml/2006/main">
  <p:tag name="AS_UNIQUEID" val="2095"/>
</p:tagLst>
</file>

<file path=ppt/tags/tag12.xml><?xml version="1.0" encoding="utf-8"?>
<p:tagLst xmlns:p="http://schemas.openxmlformats.org/presentationml/2006/main">
  <p:tag name="AS_UNIQUEID" val="2096"/>
</p:tagLst>
</file>

<file path=ppt/tags/tag13.xml><?xml version="1.0" encoding="utf-8"?>
<p:tagLst xmlns:p="http://schemas.openxmlformats.org/presentationml/2006/main">
  <p:tag name="AS_UNIQUEID" val="2097"/>
</p:tagLst>
</file>

<file path=ppt/tags/tag14.xml><?xml version="1.0" encoding="utf-8"?>
<p:tagLst xmlns:p="http://schemas.openxmlformats.org/presentationml/2006/main">
  <p:tag name="AS_UNIQUEID" val="2098"/>
</p:tagLst>
</file>

<file path=ppt/tags/tag15.xml><?xml version="1.0" encoding="utf-8"?>
<p:tagLst xmlns:p="http://schemas.openxmlformats.org/presentationml/2006/main">
  <p:tag name="AS_UNIQUEID" val="2099"/>
</p:tagLst>
</file>

<file path=ppt/tags/tag16.xml><?xml version="1.0" encoding="utf-8"?>
<p:tagLst xmlns:p="http://schemas.openxmlformats.org/presentationml/2006/main">
  <p:tag name="AS_UNIQUEID" val="2100"/>
</p:tagLst>
</file>

<file path=ppt/tags/tag17.xml><?xml version="1.0" encoding="utf-8"?>
<p:tagLst xmlns:p="http://schemas.openxmlformats.org/presentationml/2006/main">
  <p:tag name="AS_UNIQUEID" val="2101"/>
</p:tagLst>
</file>

<file path=ppt/tags/tag18.xml><?xml version="1.0" encoding="utf-8"?>
<p:tagLst xmlns:p="http://schemas.openxmlformats.org/presentationml/2006/main">
  <p:tag name="AS_UNIQUEID" val="2102"/>
</p:tagLst>
</file>

<file path=ppt/tags/tag19.xml><?xml version="1.0" encoding="utf-8"?>
<p:tagLst xmlns:p="http://schemas.openxmlformats.org/presentationml/2006/main">
  <p:tag name="AS_UNIQUEID" val="2103"/>
</p:tagLst>
</file>

<file path=ppt/tags/tag20.xml><?xml version="1.0" encoding="utf-8"?>
<p:tagLst xmlns:p="http://schemas.openxmlformats.org/presentationml/2006/main">
  <p:tag name="AS_UNIQUEID" val="2104"/>
</p:tagLst>
</file>

<file path=ppt/tags/tag21.xml><?xml version="1.0" encoding="utf-8"?>
<p:tagLst xmlns:p="http://schemas.openxmlformats.org/presentationml/2006/main">
  <p:tag name="AS_UNIQUEID" val="2105"/>
</p:tagLst>
</file>

<file path=ppt/tags/tag22.xml><?xml version="1.0" encoding="utf-8"?>
<p:tagLst xmlns:p="http://schemas.openxmlformats.org/presentationml/2006/main">
  <p:tag name="AS_UNIQUEID" val="2106"/>
</p:tagLst>
</file>

<file path=ppt/tags/tag23.xml><?xml version="1.0" encoding="utf-8"?>
<p:tagLst xmlns:p="http://schemas.openxmlformats.org/presentationml/2006/main">
  <p:tag name="AS_UNIQUEID" val="2107"/>
</p:tagLst>
</file>

<file path=ppt/tags/tag24.xml><?xml version="1.0" encoding="utf-8"?>
<p:tagLst xmlns:p="http://schemas.openxmlformats.org/presentationml/2006/main">
  <p:tag name="AS_UNIQUEID" val="2108"/>
</p:tagLst>
</file>

<file path=ppt/tags/tag25.xml><?xml version="1.0" encoding="utf-8"?>
<p:tagLst xmlns:p="http://schemas.openxmlformats.org/presentationml/2006/main">
  <p:tag name="AS_UNIQUEID" val="2109"/>
</p:tagLst>
</file>

<file path=ppt/tags/tag26.xml><?xml version="1.0" encoding="utf-8"?>
<p:tagLst xmlns:p="http://schemas.openxmlformats.org/presentationml/2006/main">
  <p:tag name="AS_UNIQUEID" val="2110"/>
</p:tagLst>
</file>

<file path=ppt/tags/tag27.xml><?xml version="1.0" encoding="utf-8"?>
<p:tagLst xmlns:p="http://schemas.openxmlformats.org/presentationml/2006/main">
  <p:tag name="AS_UNIQUEID" val="2111"/>
</p:tagLst>
</file>

<file path=ppt/tags/tag28.xml><?xml version="1.0" encoding="utf-8"?>
<p:tagLst xmlns:p="http://schemas.openxmlformats.org/presentationml/2006/main">
  <p:tag name="AS_UNIQUEID" val="2112"/>
</p:tagLst>
</file>

<file path=ppt/tags/tag29.xml><?xml version="1.0" encoding="utf-8"?>
<p:tagLst xmlns:p="http://schemas.openxmlformats.org/presentationml/2006/main">
  <p:tag name="AS_UNIQUEID" val="2113"/>
</p:tagLst>
</file>

<file path=ppt/tags/tag30.xml><?xml version="1.0" encoding="utf-8"?>
<p:tagLst xmlns:p="http://schemas.openxmlformats.org/presentationml/2006/main">
  <p:tag name="AS_UNIQUEID" val="2114"/>
</p:tagLst>
</file>

<file path=ppt/tags/tag31.xml><?xml version="1.0" encoding="utf-8"?>
<p:tagLst xmlns:p="http://schemas.openxmlformats.org/presentationml/2006/main">
  <p:tag name="AS_UNIQUEID" val="2115"/>
</p:tagLst>
</file>

<file path=ppt/tags/tag32.xml><?xml version="1.0" encoding="utf-8"?>
<p:tagLst xmlns:p="http://schemas.openxmlformats.org/presentationml/2006/main">
  <p:tag name="AS_UNIQUEID" val="2116"/>
</p:tagLst>
</file>

<file path=ppt/tags/tag33.xml><?xml version="1.0" encoding="utf-8"?>
<p:tagLst xmlns:p="http://schemas.openxmlformats.org/presentationml/2006/main">
  <p:tag name="AS_UNIQUEID" val="2117"/>
</p:tagLst>
</file>

<file path=ppt/tags/tag34.xml><?xml version="1.0" encoding="utf-8"?>
<p:tagLst xmlns:p="http://schemas.openxmlformats.org/presentationml/2006/main">
  <p:tag name="AS_UNIQUEID" val="2118"/>
</p:tagLst>
</file>

<file path=ppt/tags/tag35.xml><?xml version="1.0" encoding="utf-8"?>
<p:tagLst xmlns:p="http://schemas.openxmlformats.org/presentationml/2006/main">
  <p:tag name="AS_UNIQUEID" val="2119"/>
</p:tagLst>
</file>

<file path=ppt/tags/tag36.xml><?xml version="1.0" encoding="utf-8"?>
<p:tagLst xmlns:p="http://schemas.openxmlformats.org/presentationml/2006/main">
  <p:tag name="AS_UNIQUEID" val="2120"/>
</p:tagLst>
</file>

<file path=ppt/tags/tag37.xml><?xml version="1.0" encoding="utf-8"?>
<p:tagLst xmlns:p="http://schemas.openxmlformats.org/presentationml/2006/main">
  <p:tag name="AS_UNIQUEID" val="2121"/>
</p:tagLst>
</file>

<file path=ppt/tags/tag38.xml><?xml version="1.0" encoding="utf-8"?>
<p:tagLst xmlns:p="http://schemas.openxmlformats.org/presentationml/2006/main">
  <p:tag name="AS_UNIQUEID" val="2122"/>
</p:tagLst>
</file>

<file path=ppt/tags/tag39.xml><?xml version="1.0" encoding="utf-8"?>
<p:tagLst xmlns:p="http://schemas.openxmlformats.org/presentationml/2006/main">
  <p:tag name="AS_UNIQUEID" val="2123"/>
</p:tagLst>
</file>

<file path=ppt/tags/tag40.xml><?xml version="1.0" encoding="utf-8"?>
<p:tagLst xmlns:p="http://schemas.openxmlformats.org/presentationml/2006/main">
  <p:tag name="AS_UNIQUEID" val="2124"/>
</p:tagLst>
</file>

<file path=ppt/tags/tag41.xml><?xml version="1.0" encoding="utf-8"?>
<p:tagLst xmlns:p="http://schemas.openxmlformats.org/presentationml/2006/main">
  <p:tag name="AS_UNIQUEID" val="2125"/>
</p:tagLst>
</file>

<file path=ppt/tags/tag42.xml><?xml version="1.0" encoding="utf-8"?>
<p:tagLst xmlns:p="http://schemas.openxmlformats.org/presentationml/2006/main">
  <p:tag name="AS_UNIQUEID" val="2126"/>
</p:tagLst>
</file>

<file path=ppt/tags/tag43.xml><?xml version="1.0" encoding="utf-8"?>
<p:tagLst xmlns:p="http://schemas.openxmlformats.org/presentationml/2006/main">
  <p:tag name="AS_UNIQUEID" val="2127"/>
</p:tagLst>
</file>

<file path=ppt/tags/tag44.xml><?xml version="1.0" encoding="utf-8"?>
<p:tagLst xmlns:p="http://schemas.openxmlformats.org/presentationml/2006/main">
  <p:tag name="AS_UNIQUEID" val="2128"/>
</p:tagLst>
</file>

<file path=ppt/tags/tag45.xml><?xml version="1.0" encoding="utf-8"?>
<p:tagLst xmlns:p="http://schemas.openxmlformats.org/presentationml/2006/main">
  <p:tag name="AS_UNIQUEID" val="2129"/>
</p:tagLst>
</file>

<file path=ppt/tags/tag46.xml><?xml version="1.0" encoding="utf-8"?>
<p:tagLst xmlns:p="http://schemas.openxmlformats.org/presentationml/2006/main">
  <p:tag name="AS_UNIQUEID" val="2130"/>
</p:tagLst>
</file>

<file path=ppt/tags/tag47.xml><?xml version="1.0" encoding="utf-8"?>
<p:tagLst xmlns:p="http://schemas.openxmlformats.org/presentationml/2006/main">
  <p:tag name="AS_UNIQUEID" val="2131"/>
</p:tagLst>
</file>

<file path=ppt/tags/tag48.xml><?xml version="1.0" encoding="utf-8"?>
<p:tagLst xmlns:p="http://schemas.openxmlformats.org/presentationml/2006/main">
  <p:tag name="AS_UNIQUEID" val="2132"/>
</p:tagLst>
</file>

<file path=ppt/tags/tag49.xml><?xml version="1.0" encoding="utf-8"?>
<p:tagLst xmlns:p="http://schemas.openxmlformats.org/presentationml/2006/main">
  <p:tag name="AS_UNIQUEID" val="2133"/>
</p:tagLst>
</file>

<file path=ppt/tags/tag50.xml><?xml version="1.0" encoding="utf-8"?>
<p:tagLst xmlns:p="http://schemas.openxmlformats.org/presentationml/2006/main">
  <p:tag name="AS_UNIQUEID" val="2134"/>
</p:tagLst>
</file>

<file path=ppt/tags/tag51.xml><?xml version="1.0" encoding="utf-8"?>
<p:tagLst xmlns:p="http://schemas.openxmlformats.org/presentationml/2006/main">
  <p:tag name="AS_UNIQUEID" val="2135"/>
</p:tagLst>
</file>

<file path=ppt/tags/tag52.xml><?xml version="1.0" encoding="utf-8"?>
<p:tagLst xmlns:p="http://schemas.openxmlformats.org/presentationml/2006/main">
  <p:tag name="AS_UNIQUEID" val="2136"/>
</p:tagLst>
</file>

<file path=ppt/tags/tag53.xml><?xml version="1.0" encoding="utf-8"?>
<p:tagLst xmlns:p="http://schemas.openxmlformats.org/presentationml/2006/main">
  <p:tag name="AS_UNIQUEID" val="2137"/>
</p:tagLst>
</file>

<file path=ppt/tags/tag54.xml><?xml version="1.0" encoding="utf-8"?>
<p:tagLst xmlns:p="http://schemas.openxmlformats.org/presentationml/2006/main">
  <p:tag name="AS_UNIQUEID" val="2138"/>
</p:tagLst>
</file>

<file path=ppt/tags/tag55.xml><?xml version="1.0" encoding="utf-8"?>
<p:tagLst xmlns:p="http://schemas.openxmlformats.org/presentationml/2006/main">
  <p:tag name="AS_UNIQUEID" val="2139"/>
</p:tagLst>
</file>

<file path=ppt/tags/tag56.xml><?xml version="1.0" encoding="utf-8"?>
<p:tagLst xmlns:p="http://schemas.openxmlformats.org/presentationml/2006/main">
  <p:tag name="AS_UNIQUEID" val="2140"/>
</p:tagLst>
</file>

<file path=ppt/tags/tag57.xml><?xml version="1.0" encoding="utf-8"?>
<p:tagLst xmlns:p="http://schemas.openxmlformats.org/presentationml/2006/main">
  <p:tag name="AS_UNIQUEID" val="2141"/>
</p:tagLst>
</file>

<file path=ppt/tags/tag58.xml><?xml version="1.0" encoding="utf-8"?>
<p:tagLst xmlns:p="http://schemas.openxmlformats.org/presentationml/2006/main">
  <p:tag name="AS_UNIQUEID" val="2142"/>
</p:tagLst>
</file>

<file path=ppt/tags/tag59.xml><?xml version="1.0" encoding="utf-8"?>
<p:tagLst xmlns:p="http://schemas.openxmlformats.org/presentationml/2006/main">
  <p:tag name="AS_UNIQUEID" val="2143"/>
</p:tagLst>
</file>

<file path=ppt/tags/tag60.xml><?xml version="1.0" encoding="utf-8"?>
<p:tagLst xmlns:p="http://schemas.openxmlformats.org/presentationml/2006/main">
  <p:tag name="AS_UNIQUEID" val="2144"/>
</p:tagLst>
</file>

<file path=ppt/tags/tag61.xml><?xml version="1.0" encoding="utf-8"?>
<p:tagLst xmlns:p="http://schemas.openxmlformats.org/presentationml/2006/main">
  <p:tag name="AS_UNIQUEID" val="2145"/>
</p:tagLst>
</file>

<file path=ppt/tags/tag62.xml><?xml version="1.0" encoding="utf-8"?>
<p:tagLst xmlns:p="http://schemas.openxmlformats.org/presentationml/2006/main">
  <p:tag name="AS_UNIQUEID" val="2146"/>
</p:tagLst>
</file>

<file path=ppt/tags/tag63.xml><?xml version="1.0" encoding="utf-8"?>
<p:tagLst xmlns:p="http://schemas.openxmlformats.org/presentationml/2006/main">
  <p:tag name="AS_UNIQUEID" val="2147"/>
</p:tagLst>
</file>

<file path=ppt/tags/tag64.xml><?xml version="1.0" encoding="utf-8"?>
<p:tagLst xmlns:p="http://schemas.openxmlformats.org/presentationml/2006/main">
  <p:tag name="AS_UNIQUEID" val="2148"/>
</p:tagLst>
</file>

<file path=ppt/tags/tag65.xml><?xml version="1.0" encoding="utf-8"?>
<p:tagLst xmlns:p="http://schemas.openxmlformats.org/presentationml/2006/main">
  <p:tag name="AS_UNIQUEID" val="2149"/>
</p:tagLst>
</file>

<file path=ppt/tags/tag66.xml><?xml version="1.0" encoding="utf-8"?>
<p:tagLst xmlns:p="http://schemas.openxmlformats.org/presentationml/2006/main">
  <p:tag name="AS_UNIQUEID" val="2150"/>
</p:tagLst>
</file>

<file path=ppt/tags/tag67.xml><?xml version="1.0" encoding="utf-8"?>
<p:tagLst xmlns:p="http://schemas.openxmlformats.org/presentationml/2006/main">
  <p:tag name="AS_UNIQUEID" val="2151"/>
</p:tagLst>
</file>

<file path=ppt/tags/tag68.xml><?xml version="1.0" encoding="utf-8"?>
<p:tagLst xmlns:p="http://schemas.openxmlformats.org/presentationml/2006/main">
  <p:tag name="AS_UNIQUEID" val="2152"/>
</p:tagLst>
</file>

<file path=ppt/tags/tag69.xml><?xml version="1.0" encoding="utf-8"?>
<p:tagLst xmlns:p="http://schemas.openxmlformats.org/presentationml/2006/main">
  <p:tag name="AS_UNIQUEID" val="2153"/>
</p:tagLst>
</file>

<file path=ppt/tags/tag70.xml><?xml version="1.0" encoding="utf-8"?>
<p:tagLst xmlns:p="http://schemas.openxmlformats.org/presentationml/2006/main">
  <p:tag name="AS_UNIQUEID" val="2154"/>
</p:tagLst>
</file>

<file path=ppt/tags/tag71.xml><?xml version="1.0" encoding="utf-8"?>
<p:tagLst xmlns:p="http://schemas.openxmlformats.org/presentationml/2006/main">
  <p:tag name="AS_UNIQUEID" val="2155"/>
</p:tagLst>
</file>

<file path=ppt/tags/tag72.xml><?xml version="1.0" encoding="utf-8"?>
<p:tagLst xmlns:p="http://schemas.openxmlformats.org/presentationml/2006/main">
  <p:tag name="AS_UNIQUEID" val="2156"/>
</p:tagLst>
</file>

<file path=ppt/tags/tag73.xml><?xml version="1.0" encoding="utf-8"?>
<p:tagLst xmlns:p="http://schemas.openxmlformats.org/presentationml/2006/main">
  <p:tag name="AS_UNIQUEID" val="2157"/>
</p:tagLst>
</file>

<file path=ppt/tags/tag74.xml><?xml version="1.0" encoding="utf-8"?>
<p:tagLst xmlns:p="http://schemas.openxmlformats.org/presentationml/2006/main">
  <p:tag name="AS_UNIQUEID" val="2158"/>
</p:tagLst>
</file>

<file path=ppt/tags/tag75.xml><?xml version="1.0" encoding="utf-8"?>
<p:tagLst xmlns:p="http://schemas.openxmlformats.org/presentationml/2006/main">
  <p:tag name="AS_UNIQUEID" val="2159"/>
</p:tagLst>
</file>

<file path=ppt/tags/tag76.xml><?xml version="1.0" encoding="utf-8"?>
<p:tagLst xmlns:p="http://schemas.openxmlformats.org/presentationml/2006/main">
  <p:tag name="AS_UNIQUEID" val="1854"/>
</p:tagLst>
</file>

<file path=ppt/tags/tag77.xml><?xml version="1.0" encoding="utf-8"?>
<p:tagLst xmlns:p="http://schemas.openxmlformats.org/presentationml/2006/main">
  <p:tag name="AS_UNIQUEID" val="16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6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6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6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6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1855"/>
</p:tagLst>
</file>

<file path=ppt/tags/tag83.xml><?xml version="1.0" encoding="utf-8"?>
<p:tagLst xmlns:p="http://schemas.openxmlformats.org/presentationml/2006/main">
  <p:tag name="AS_UNIQUEID" val="16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6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6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6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6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1856"/>
</p:tagLst>
</file>

<file path=ppt/tags/tag89.xml><?xml version="1.0" encoding="utf-8"?>
<p:tagLst xmlns:p="http://schemas.openxmlformats.org/presentationml/2006/main">
  <p:tag name="AS_UNIQUEID" val="16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6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6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6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6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857"/>
</p:tagLst>
</file>

<file path=ppt/tags/tag95.xml><?xml version="1.0" encoding="utf-8"?>
<p:tagLst xmlns:p="http://schemas.openxmlformats.org/presentationml/2006/main">
  <p:tag name="AS_UNIQUEID" val="16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6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6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6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6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6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1858"/>
</p:tagLst>
</file>

<file path=ppt/tags/tag102.xml><?xml version="1.0" encoding="utf-8"?>
<p:tagLst xmlns:p="http://schemas.openxmlformats.org/presentationml/2006/main">
  <p:tag name="AS_UNIQUEID" val="16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6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6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6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6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6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6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6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1859"/>
</p:tagLst>
</file>

<file path=ppt/tags/tag111.xml><?xml version="1.0" encoding="utf-8"?>
<p:tagLst xmlns:p="http://schemas.openxmlformats.org/presentationml/2006/main">
  <p:tag name="AS_UNIQUEID" val="16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1860"/>
</p:tagLst>
</file>

<file path=ppt/tags/tag116.xml><?xml version="1.0" encoding="utf-8"?>
<p:tagLst xmlns:p="http://schemas.openxmlformats.org/presentationml/2006/main">
  <p:tag name="AS_UNIQUEID" val="1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6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1861"/>
</p:tagLst>
</file>

<file path=ppt/tags/tag120.xml><?xml version="1.0" encoding="utf-8"?>
<p:tagLst xmlns:p="http://schemas.openxmlformats.org/presentationml/2006/main">
  <p:tag name="AS_UNIQUEID" val="16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6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6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6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6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6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1862"/>
</p:tagLst>
</file>

<file path=ppt/tags/tag127.xml><?xml version="1.0" encoding="utf-8"?>
<p:tagLst xmlns:p="http://schemas.openxmlformats.org/presentationml/2006/main">
  <p:tag name="AS_UNIQUEID" val="17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7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7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7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7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1863"/>
</p:tagLst>
</file>

<file path=ppt/tags/tag133.xml><?xml version="1.0" encoding="utf-8"?>
<p:tagLst xmlns:p="http://schemas.openxmlformats.org/presentationml/2006/main">
  <p:tag name="AS_UNIQUEID" val="17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7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7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7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1864"/>
</p:tagLst>
</file>

<file path=ppt/tags/tag138.xml><?xml version="1.0" encoding="utf-8"?>
<p:tagLst xmlns:p="http://schemas.openxmlformats.org/presentationml/2006/main">
  <p:tag name="AS_UNIQUEID" val="17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7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7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7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7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1865"/>
</p:tagLst>
</file>

<file path=ppt/tags/tag144.xml><?xml version="1.0" encoding="utf-8"?>
<p:tagLst xmlns:p="http://schemas.openxmlformats.org/presentationml/2006/main">
  <p:tag name="AS_UNIQUEID" val="1718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5.xml><?xml version="1.0" encoding="utf-8"?>
<p:tagLst xmlns:p="http://schemas.openxmlformats.org/presentationml/2006/main">
  <p:tag name="AS_UNIQUEID" val="1719"/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17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17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17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1723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1.xml><?xml version="1.0" encoding="utf-8"?>
<p:tagLst xmlns:p="http://schemas.openxmlformats.org/presentationml/2006/main">
  <p:tag name="AS_UNIQUEID" val="1982"/>
</p:tagLst>
</file>

<file path=ppt/tags/tag152.xml><?xml version="1.0" encoding="utf-8"?>
<p:tagLst xmlns:p="http://schemas.openxmlformats.org/presentationml/2006/main">
  <p:tag name="AS_UNIQUEID" val="1983"/>
</p:tagLst>
</file>

<file path=ppt/tags/tag153.xml><?xml version="1.0" encoding="utf-8"?>
<p:tagLst xmlns:p="http://schemas.openxmlformats.org/presentationml/2006/main">
  <p:tag name="AS_UNIQUEID" val="1984"/>
</p:tagLst>
</file>

<file path=ppt/tags/tag154.xml><?xml version="1.0" encoding="utf-8"?>
<p:tagLst xmlns:p="http://schemas.openxmlformats.org/presentationml/2006/main">
  <p:tag name="AS_UNIQUEID" val="1985"/>
</p:tagLst>
</file>

<file path=ppt/tags/tag155.xml><?xml version="1.0" encoding="utf-8"?>
<p:tagLst xmlns:p="http://schemas.openxmlformats.org/presentationml/2006/main">
  <p:tag name="AS_UNIQUEID" val="1986"/>
</p:tagLst>
</file>

<file path=ppt/tags/tag156.xml><?xml version="1.0" encoding="utf-8"?>
<p:tagLst xmlns:p="http://schemas.openxmlformats.org/presentationml/2006/main">
  <p:tag name="AS_UNIQUEID" val="1987"/>
</p:tagLst>
</file>

<file path=ppt/tags/tag157.xml><?xml version="1.0" encoding="utf-8"?>
<p:tagLst xmlns:p="http://schemas.openxmlformats.org/presentationml/2006/main">
  <p:tag name="AS_UNIQUEID" val="1988"/>
</p:tagLst>
</file>

<file path=ppt/tags/tag158.xml><?xml version="1.0" encoding="utf-8"?>
<p:tagLst xmlns:p="http://schemas.openxmlformats.org/presentationml/2006/main">
  <p:tag name="AS_UNIQUEID" val="1989"/>
</p:tagLst>
</file>

<file path=ppt/tags/tag159.xml><?xml version="1.0" encoding="utf-8"?>
<p:tagLst xmlns:p="http://schemas.openxmlformats.org/presentationml/2006/main">
  <p:tag name="AS_UNIQUEID" val="1990"/>
</p:tagLst>
</file>

<file path=ppt/tags/tag160.xml><?xml version="1.0" encoding="utf-8"?>
<p:tagLst xmlns:p="http://schemas.openxmlformats.org/presentationml/2006/main">
  <p:tag name="AS_UNIQUEID" val="1991"/>
</p:tagLst>
</file>

<file path=ppt/tags/tag161.xml><?xml version="1.0" encoding="utf-8"?>
<p:tagLst xmlns:p="http://schemas.openxmlformats.org/presentationml/2006/main">
  <p:tag name="AS_UNIQUEID" val="1992"/>
</p:tagLst>
</file>

<file path=ppt/tags/tag162.xml><?xml version="1.0" encoding="utf-8"?>
<p:tagLst xmlns:p="http://schemas.openxmlformats.org/presentationml/2006/main">
  <p:tag name="AS_UNIQUEID" val="1993"/>
</p:tagLst>
</file>

<file path=ppt/tags/tag163.xml><?xml version="1.0" encoding="utf-8"?>
<p:tagLst xmlns:p="http://schemas.openxmlformats.org/presentationml/2006/main">
  <p:tag name="AS_UNIQUEID" val="1994"/>
</p:tagLst>
</file>

<file path=ppt/tags/tag164.xml><?xml version="1.0" encoding="utf-8"?>
<p:tagLst xmlns:p="http://schemas.openxmlformats.org/presentationml/2006/main">
  <p:tag name="AS_UNIQUEID" val="1995"/>
</p:tagLst>
</file>

<file path=ppt/tags/tag165.xml><?xml version="1.0" encoding="utf-8"?>
<p:tagLst xmlns:p="http://schemas.openxmlformats.org/presentationml/2006/main">
  <p:tag name="AS_UNIQUEID" val="1996"/>
</p:tagLst>
</file>

<file path=ppt/tags/tag166.xml><?xml version="1.0" encoding="utf-8"?>
<p:tagLst xmlns:p="http://schemas.openxmlformats.org/presentationml/2006/main">
  <p:tag name="AS_UNIQUEID" val="1997"/>
</p:tagLst>
</file>

<file path=ppt/tags/tag167.xml><?xml version="1.0" encoding="utf-8"?>
<p:tagLst xmlns:p="http://schemas.openxmlformats.org/presentationml/2006/main">
  <p:tag name="AS_UNIQUEID" val="1998"/>
</p:tagLst>
</file>

<file path=ppt/tags/tag168.xml><?xml version="1.0" encoding="utf-8"?>
<p:tagLst xmlns:p="http://schemas.openxmlformats.org/presentationml/2006/main">
  <p:tag name="AS_UNIQUEID" val="1999"/>
</p:tagLst>
</file>

<file path=ppt/tags/tag169.xml><?xml version="1.0" encoding="utf-8"?>
<p:tagLst xmlns:p="http://schemas.openxmlformats.org/presentationml/2006/main">
  <p:tag name="AS_UNIQUEID" val="2000"/>
</p:tagLst>
</file>

<file path=ppt/tags/tag170.xml><?xml version="1.0" encoding="utf-8"?>
<p:tagLst xmlns:p="http://schemas.openxmlformats.org/presentationml/2006/main">
  <p:tag name="AS_UNIQUEID" val="2001"/>
</p:tagLst>
</file>

<file path=ppt/tags/tag171.xml><?xml version="1.0" encoding="utf-8"?>
<p:tagLst xmlns:p="http://schemas.openxmlformats.org/presentationml/2006/main">
  <p:tag name="AS_UNIQUEID" val="2002"/>
</p:tagLst>
</file>

<file path=ppt/tags/tag172.xml><?xml version="1.0" encoding="utf-8"?>
<p:tagLst xmlns:p="http://schemas.openxmlformats.org/presentationml/2006/main">
  <p:tag name="AS_UNIQUEID" val="2003"/>
</p:tagLst>
</file>

<file path=ppt/tags/tag173.xml><?xml version="1.0" encoding="utf-8"?>
<p:tagLst xmlns:p="http://schemas.openxmlformats.org/presentationml/2006/main">
  <p:tag name="AS_UNIQUEID" val="2004"/>
</p:tagLst>
</file>

<file path=ppt/tags/tag174.xml><?xml version="1.0" encoding="utf-8"?>
<p:tagLst xmlns:p="http://schemas.openxmlformats.org/presentationml/2006/main">
  <p:tag name="AS_UNIQUEID" val="2005"/>
</p:tagLst>
</file>

<file path=ppt/tags/tag175.xml><?xml version="1.0" encoding="utf-8"?>
<p:tagLst xmlns:p="http://schemas.openxmlformats.org/presentationml/2006/main">
  <p:tag name="AS_UNIQUEID" val="2006"/>
</p:tagLst>
</file>

<file path=ppt/tags/tag176.xml><?xml version="1.0" encoding="utf-8"?>
<p:tagLst xmlns:p="http://schemas.openxmlformats.org/presentationml/2006/main">
  <p:tag name="AS_UNIQUEID" val="2007"/>
</p:tagLst>
</file>

<file path=ppt/tags/tag177.xml><?xml version="1.0" encoding="utf-8"?>
<p:tagLst xmlns:p="http://schemas.openxmlformats.org/presentationml/2006/main">
  <p:tag name="AS_UNIQUEID" val="2008"/>
</p:tagLst>
</file>

<file path=ppt/tags/tag178.xml><?xml version="1.0" encoding="utf-8"?>
<p:tagLst xmlns:p="http://schemas.openxmlformats.org/presentationml/2006/main">
  <p:tag name="AS_UNIQUEID" val="2009"/>
</p:tagLst>
</file>

<file path=ppt/tags/tag179.xml><?xml version="1.0" encoding="utf-8"?>
<p:tagLst xmlns:p="http://schemas.openxmlformats.org/presentationml/2006/main">
  <p:tag name="AS_UNIQUEID" val="2010"/>
</p:tagLst>
</file>

<file path=ppt/tags/tag180.xml><?xml version="1.0" encoding="utf-8"?>
<p:tagLst xmlns:p="http://schemas.openxmlformats.org/presentationml/2006/main">
  <p:tag name="AS_UNIQUEID" val="2011"/>
</p:tagLst>
</file>

<file path=ppt/tags/tag181.xml><?xml version="1.0" encoding="utf-8"?>
<p:tagLst xmlns:p="http://schemas.openxmlformats.org/presentationml/2006/main">
  <p:tag name="AS_UNIQUEID" val="2012"/>
</p:tagLst>
</file>

<file path=ppt/tags/tag182.xml><?xml version="1.0" encoding="utf-8"?>
<p:tagLst xmlns:p="http://schemas.openxmlformats.org/presentationml/2006/main">
  <p:tag name="AS_UNIQUEID" val="2013"/>
</p:tagLst>
</file>

<file path=ppt/tags/tag183.xml><?xml version="1.0" encoding="utf-8"?>
<p:tagLst xmlns:p="http://schemas.openxmlformats.org/presentationml/2006/main">
  <p:tag name="AS_UNIQUEID" val="2014"/>
</p:tagLst>
</file>

<file path=ppt/tags/tag184.xml><?xml version="1.0" encoding="utf-8"?>
<p:tagLst xmlns:p="http://schemas.openxmlformats.org/presentationml/2006/main">
  <p:tag name="AS_UNIQUEID" val="2015"/>
</p:tagLst>
</file>

<file path=ppt/tags/tag185.xml><?xml version="1.0" encoding="utf-8"?>
<p:tagLst xmlns:p="http://schemas.openxmlformats.org/presentationml/2006/main">
  <p:tag name="AS_UNIQUEID" val="2016"/>
</p:tagLst>
</file>

<file path=ppt/tags/tag186.xml><?xml version="1.0" encoding="utf-8"?>
<p:tagLst xmlns:p="http://schemas.openxmlformats.org/presentationml/2006/main">
  <p:tag name="AS_UNIQUEID" val="2017"/>
</p:tagLst>
</file>

<file path=ppt/tags/tag187.xml><?xml version="1.0" encoding="utf-8"?>
<p:tagLst xmlns:p="http://schemas.openxmlformats.org/presentationml/2006/main">
  <p:tag name="AS_UNIQUEID" val="2018"/>
</p:tagLst>
</file>

<file path=ppt/tags/tag188.xml><?xml version="1.0" encoding="utf-8"?>
<p:tagLst xmlns:p="http://schemas.openxmlformats.org/presentationml/2006/main">
  <p:tag name="AS_UNIQUEID" val="2019"/>
</p:tagLst>
</file>

<file path=ppt/tags/tag189.xml><?xml version="1.0" encoding="utf-8"?>
<p:tagLst xmlns:p="http://schemas.openxmlformats.org/presentationml/2006/main">
  <p:tag name="AS_UNIQUEID" val="2020"/>
</p:tagLst>
</file>

<file path=ppt/tags/tag190.xml><?xml version="1.0" encoding="utf-8"?>
<p:tagLst xmlns:p="http://schemas.openxmlformats.org/presentationml/2006/main">
  <p:tag name="AS_UNIQUEID" val="2021"/>
</p:tagLst>
</file>

<file path=ppt/tags/tag191.xml><?xml version="1.0" encoding="utf-8"?>
<p:tagLst xmlns:p="http://schemas.openxmlformats.org/presentationml/2006/main">
  <p:tag name="AS_UNIQUEID" val="2022"/>
</p:tagLst>
</file>

<file path=ppt/tags/tag192.xml><?xml version="1.0" encoding="utf-8"?>
<p:tagLst xmlns:p="http://schemas.openxmlformats.org/presentationml/2006/main">
  <p:tag name="AS_UNIQUEID" val="2023"/>
</p:tagLst>
</file>

<file path=ppt/tags/tag193.xml><?xml version="1.0" encoding="utf-8"?>
<p:tagLst xmlns:p="http://schemas.openxmlformats.org/presentationml/2006/main">
  <p:tag name="AS_UNIQUEID" val="2024"/>
</p:tagLst>
</file>

<file path=ppt/tags/tag194.xml><?xml version="1.0" encoding="utf-8"?>
<p:tagLst xmlns:p="http://schemas.openxmlformats.org/presentationml/2006/main">
  <p:tag name="AS_UNIQUEID" val="2025"/>
</p:tagLst>
</file>

<file path=ppt/tags/tag195.xml><?xml version="1.0" encoding="utf-8"?>
<p:tagLst xmlns:p="http://schemas.openxmlformats.org/presentationml/2006/main">
  <p:tag name="AS_UNIQUEID" val="2026"/>
</p:tagLst>
</file>

<file path=ppt/tags/tag196.xml><?xml version="1.0" encoding="utf-8"?>
<p:tagLst xmlns:p="http://schemas.openxmlformats.org/presentationml/2006/main">
  <p:tag name="AS_UNIQUEID" val="2027"/>
</p:tagLst>
</file>

<file path=ppt/tags/tag197.xml><?xml version="1.0" encoding="utf-8"?>
<p:tagLst xmlns:p="http://schemas.openxmlformats.org/presentationml/2006/main">
  <p:tag name="AS_UNIQUEID" val="2028"/>
</p:tagLst>
</file>

<file path=ppt/tags/tag198.xml><?xml version="1.0" encoding="utf-8"?>
<p:tagLst xmlns:p="http://schemas.openxmlformats.org/presentationml/2006/main">
  <p:tag name="AS_UNIQUEID" val="2029"/>
</p:tagLst>
</file>

<file path=ppt/tags/tag199.xml><?xml version="1.0" encoding="utf-8"?>
<p:tagLst xmlns:p="http://schemas.openxmlformats.org/presentationml/2006/main">
  <p:tag name="AS_UNIQUEID" val="2030"/>
</p:tagLst>
</file>

<file path=ppt/tags/tag200.xml><?xml version="1.0" encoding="utf-8"?>
<p:tagLst xmlns:p="http://schemas.openxmlformats.org/presentationml/2006/main">
  <p:tag name="AS_UNIQUEID" val="2031"/>
</p:tagLst>
</file>

<file path=ppt/tags/tag201.xml><?xml version="1.0" encoding="utf-8"?>
<p:tagLst xmlns:p="http://schemas.openxmlformats.org/presentationml/2006/main">
  <p:tag name="AS_UNIQUEID" val="2032"/>
</p:tagLst>
</file>

<file path=ppt/tags/tag202.xml><?xml version="1.0" encoding="utf-8"?>
<p:tagLst xmlns:p="http://schemas.openxmlformats.org/presentationml/2006/main">
  <p:tag name="AS_UNIQUEID" val="2033"/>
</p:tagLst>
</file>

<file path=ppt/tags/tag203.xml><?xml version="1.0" encoding="utf-8"?>
<p:tagLst xmlns:p="http://schemas.openxmlformats.org/presentationml/2006/main">
  <p:tag name="AS_UNIQUEID" val="2034"/>
</p:tagLst>
</file>

<file path=ppt/tags/tag204.xml><?xml version="1.0" encoding="utf-8"?>
<p:tagLst xmlns:p="http://schemas.openxmlformats.org/presentationml/2006/main">
  <p:tag name="AS_UNIQUEID" val="2035"/>
</p:tagLst>
</file>

<file path=ppt/tags/tag205.xml><?xml version="1.0" encoding="utf-8"?>
<p:tagLst xmlns:p="http://schemas.openxmlformats.org/presentationml/2006/main">
  <p:tag name="AS_UNIQUEID" val="2036"/>
</p:tagLst>
</file>

<file path=ppt/tags/tag206.xml><?xml version="1.0" encoding="utf-8"?>
<p:tagLst xmlns:p="http://schemas.openxmlformats.org/presentationml/2006/main">
  <p:tag name="AS_UNIQUEID" val="2037"/>
</p:tagLst>
</file>

<file path=ppt/tags/tag207.xml><?xml version="1.0" encoding="utf-8"?>
<p:tagLst xmlns:p="http://schemas.openxmlformats.org/presentationml/2006/main">
  <p:tag name="AS_UNIQUEID" val="2038"/>
</p:tagLst>
</file>

<file path=ppt/tags/tag208.xml><?xml version="1.0" encoding="utf-8"?>
<p:tagLst xmlns:p="http://schemas.openxmlformats.org/presentationml/2006/main">
  <p:tag name="AS_UNIQUEID" val="2039"/>
</p:tagLst>
</file>

<file path=ppt/tags/tag209.xml><?xml version="1.0" encoding="utf-8"?>
<p:tagLst xmlns:p="http://schemas.openxmlformats.org/presentationml/2006/main">
  <p:tag name="AS_UNIQUEID" val="2040"/>
</p:tagLst>
</file>

<file path=ppt/tags/tag210.xml><?xml version="1.0" encoding="utf-8"?>
<p:tagLst xmlns:p="http://schemas.openxmlformats.org/presentationml/2006/main">
  <p:tag name="AS_UNIQUEID" val="2041"/>
</p:tagLst>
</file>

<file path=ppt/tags/tag211.xml><?xml version="1.0" encoding="utf-8"?>
<p:tagLst xmlns:p="http://schemas.openxmlformats.org/presentationml/2006/main">
  <p:tag name="AS_UNIQUEID" val="2042"/>
</p:tagLst>
</file>

<file path=ppt/tags/tag212.xml><?xml version="1.0" encoding="utf-8"?>
<p:tagLst xmlns:p="http://schemas.openxmlformats.org/presentationml/2006/main">
  <p:tag name="AS_UNIQUEID" val="2043"/>
</p:tagLst>
</file>

<file path=ppt/tags/tag213.xml><?xml version="1.0" encoding="utf-8"?>
<p:tagLst xmlns:p="http://schemas.openxmlformats.org/presentationml/2006/main">
  <p:tag name="AS_UNIQUEID" val="2044"/>
</p:tagLst>
</file>

<file path=ppt/tags/tag214.xml><?xml version="1.0" encoding="utf-8"?>
<p:tagLst xmlns:p="http://schemas.openxmlformats.org/presentationml/2006/main">
  <p:tag name="AS_UNIQUEID" val="2045"/>
</p:tagLst>
</file>

<file path=ppt/tags/tag215.xml><?xml version="1.0" encoding="utf-8"?>
<p:tagLst xmlns:p="http://schemas.openxmlformats.org/presentationml/2006/main">
  <p:tag name="AS_UNIQUEID" val="2046"/>
</p:tagLst>
</file>

<file path=ppt/tags/tag216.xml><?xml version="1.0" encoding="utf-8"?>
<p:tagLst xmlns:p="http://schemas.openxmlformats.org/presentationml/2006/main">
  <p:tag name="AS_UNIQUEID" val="2047"/>
</p:tagLst>
</file>

<file path=ppt/tags/tag217.xml><?xml version="1.0" encoding="utf-8"?>
<p:tagLst xmlns:p="http://schemas.openxmlformats.org/presentationml/2006/main">
  <p:tag name="AS_UNIQUEID" val="2048"/>
</p:tagLst>
</file>

<file path=ppt/tags/tag218.xml><?xml version="1.0" encoding="utf-8"?>
<p:tagLst xmlns:p="http://schemas.openxmlformats.org/presentationml/2006/main">
  <p:tag name="AS_UNIQUEID" val="2049"/>
</p:tagLst>
</file>

<file path=ppt/tags/tag219.xml><?xml version="1.0" encoding="utf-8"?>
<p:tagLst xmlns:p="http://schemas.openxmlformats.org/presentationml/2006/main">
  <p:tag name="AS_UNIQUEID" val="2050"/>
</p:tagLst>
</file>

<file path=ppt/tags/tag220.xml><?xml version="1.0" encoding="utf-8"?>
<p:tagLst xmlns:p="http://schemas.openxmlformats.org/presentationml/2006/main">
  <p:tag name="AS_UNIQUEID" val="2051"/>
</p:tagLst>
</file>

<file path=ppt/tags/tag221.xml><?xml version="1.0" encoding="utf-8"?>
<p:tagLst xmlns:p="http://schemas.openxmlformats.org/presentationml/2006/main">
  <p:tag name="AS_UNIQUEID" val="2052"/>
</p:tagLst>
</file>

<file path=ppt/tags/tag222.xml><?xml version="1.0" encoding="utf-8"?>
<p:tagLst xmlns:p="http://schemas.openxmlformats.org/presentationml/2006/main">
  <p:tag name="AS_UNIQUEID" val="2053"/>
</p:tagLst>
</file>

<file path=ppt/tags/tag223.xml><?xml version="1.0" encoding="utf-8"?>
<p:tagLst xmlns:p="http://schemas.openxmlformats.org/presentationml/2006/main">
  <p:tag name="AS_UNIQUEID" val="2054"/>
</p:tagLst>
</file>

<file path=ppt/tags/tag224.xml><?xml version="1.0" encoding="utf-8"?>
<p:tagLst xmlns:p="http://schemas.openxmlformats.org/presentationml/2006/main">
  <p:tag name="AS_UNIQUEID" val="2055"/>
</p:tagLst>
</file>

<file path=ppt/tags/tag225.xml><?xml version="1.0" encoding="utf-8"?>
<p:tagLst xmlns:p="http://schemas.openxmlformats.org/presentationml/2006/main">
  <p:tag name="AS_UNIQUEID" val="2056"/>
</p:tagLst>
</file>

<file path=ppt/tags/tag226.xml><?xml version="1.0" encoding="utf-8"?>
<p:tagLst xmlns:p="http://schemas.openxmlformats.org/presentationml/2006/main">
  <p:tag name="AS_UNIQUEID" val="2057"/>
</p:tagLst>
</file>

<file path=ppt/tags/tag227.xml><?xml version="1.0" encoding="utf-8"?>
<p:tagLst xmlns:p="http://schemas.openxmlformats.org/presentationml/2006/main">
  <p:tag name="AS_UNIQUEID" val="2058"/>
</p:tagLst>
</file>

<file path=ppt/tags/tag228.xml><?xml version="1.0" encoding="utf-8"?>
<p:tagLst xmlns:p="http://schemas.openxmlformats.org/presentationml/2006/main">
  <p:tag name="AS_UNIQUEID" val="1942"/>
</p:tagLst>
</file>

<file path=ppt/tags/tag229.xml><?xml version="1.0" encoding="utf-8"?>
<p:tagLst xmlns:p="http://schemas.openxmlformats.org/presentationml/2006/main">
  <p:tag name="AS_UNIQUEID" val="1732"/>
</p:tagLst>
</file>

<file path=ppt/tags/tag230.xml><?xml version="1.0" encoding="utf-8"?>
<p:tagLst xmlns:p="http://schemas.openxmlformats.org/presentationml/2006/main">
  <p:tag name="AS_UNIQUEID" val="1943"/>
</p:tagLst>
</file>

<file path=ppt/tags/tag231.xml><?xml version="1.0" encoding="utf-8"?>
<p:tagLst xmlns:p="http://schemas.openxmlformats.org/presentationml/2006/main">
  <p:tag name="AS_UNIQUEID" val="1944"/>
</p:tagLst>
</file>

<file path=ppt/tags/tag232.xml><?xml version="1.0" encoding="utf-8"?>
<p:tagLst xmlns:p="http://schemas.openxmlformats.org/presentationml/2006/main">
  <p:tag name="AS_UNIQUEID" val="1945"/>
</p:tagLst>
</file>

<file path=ppt/tags/tag233.xml><?xml version="1.0" encoding="utf-8"?>
<p:tagLst xmlns:p="http://schemas.openxmlformats.org/presentationml/2006/main">
  <p:tag name="AS_UNIQUEID" val="1734"/>
</p:tagLst>
</file>

<file path=ppt/tags/tag234.xml><?xml version="1.0" encoding="utf-8"?>
<p:tagLst xmlns:p="http://schemas.openxmlformats.org/presentationml/2006/main">
  <p:tag name="AS_UNIQUEID" val="1735"/>
</p:tagLst>
</file>

<file path=ppt/tags/tag235.xml><?xml version="1.0" encoding="utf-8"?>
<p:tagLst xmlns:p="http://schemas.openxmlformats.org/presentationml/2006/main">
  <p:tag name="AS_UNIQUEID" val="1736"/>
</p:tagLst>
</file>

<file path=ppt/tags/tag236.xml><?xml version="1.0" encoding="utf-8"?>
<p:tagLst xmlns:p="http://schemas.openxmlformats.org/presentationml/2006/main">
  <p:tag name="AS_UNIQUEID" val="1737"/>
</p:tagLst>
</file>

<file path=ppt/tags/tag237.xml><?xml version="1.0" encoding="utf-8"?>
<p:tagLst xmlns:p="http://schemas.openxmlformats.org/presentationml/2006/main">
  <p:tag name="AS_UNIQUEID" val="1738"/>
</p:tagLst>
</file>

<file path=ppt/tags/tag238.xml><?xml version="1.0" encoding="utf-8"?>
<p:tagLst xmlns:p="http://schemas.openxmlformats.org/presentationml/2006/main">
  <p:tag name="AS_UNIQUEID" val="1739"/>
</p:tagLst>
</file>

<file path=ppt/tags/tag239.xml><?xml version="1.0" encoding="utf-8"?>
<p:tagLst xmlns:p="http://schemas.openxmlformats.org/presentationml/2006/main">
  <p:tag name="AS_UNIQUEID" val="1740"/>
</p:tagLst>
</file>

<file path=ppt/tags/tag240.xml><?xml version="1.0" encoding="utf-8"?>
<p:tagLst xmlns:p="http://schemas.openxmlformats.org/presentationml/2006/main">
  <p:tag name="AS_UNIQUEID" val="1741"/>
</p:tagLst>
</file>

<file path=ppt/tags/tag241.xml><?xml version="1.0" encoding="utf-8"?>
<p:tagLst xmlns:p="http://schemas.openxmlformats.org/presentationml/2006/main">
  <p:tag name="AS_UNIQUEID" val="1742"/>
</p:tagLst>
</file>

<file path=ppt/tags/tag242.xml><?xml version="1.0" encoding="utf-8"?>
<p:tagLst xmlns:p="http://schemas.openxmlformats.org/presentationml/2006/main">
  <p:tag name="AS_UNIQUEID" val="1743"/>
</p:tagLst>
</file>

<file path=ppt/tags/tag243.xml><?xml version="1.0" encoding="utf-8"?>
<p:tagLst xmlns:p="http://schemas.openxmlformats.org/presentationml/2006/main">
  <p:tag name="AS_UNIQUEID" val="1744"/>
</p:tagLst>
</file>

<file path=ppt/tags/tag244.xml><?xml version="1.0" encoding="utf-8"?>
<p:tagLst xmlns:p="http://schemas.openxmlformats.org/presentationml/2006/main">
  <p:tag name="AS_UNIQUEID" val="1745"/>
</p:tagLst>
</file>

<file path=ppt/tags/tag245.xml><?xml version="1.0" encoding="utf-8"?>
<p:tagLst xmlns:p="http://schemas.openxmlformats.org/presentationml/2006/main">
  <p:tag name="AS_UNIQUEID" val="1746"/>
</p:tagLst>
</file>

<file path=ppt/tags/tag246.xml><?xml version="1.0" encoding="utf-8"?>
<p:tagLst xmlns:p="http://schemas.openxmlformats.org/presentationml/2006/main">
  <p:tag name="AS_UNIQUEID" val="1747"/>
</p:tagLst>
</file>

<file path=ppt/tags/tag247.xml><?xml version="1.0" encoding="utf-8"?>
<p:tagLst xmlns:p="http://schemas.openxmlformats.org/presentationml/2006/main">
  <p:tag name="AS_UNIQUEID" val="1748"/>
</p:tagLst>
</file>

<file path=ppt/tags/tag248.xml><?xml version="1.0" encoding="utf-8"?>
<p:tagLst xmlns:p="http://schemas.openxmlformats.org/presentationml/2006/main">
  <p:tag name="AS_UNIQUEID" val="1749"/>
</p:tagLst>
</file>

<file path=ppt/tags/tag249.xml><?xml version="1.0" encoding="utf-8"?>
<p:tagLst xmlns:p="http://schemas.openxmlformats.org/presentationml/2006/main">
  <p:tag name="AS_UNIQUEID" val="1750"/>
</p:tagLst>
</file>

<file path=ppt/tags/tag250.xml><?xml version="1.0" encoding="utf-8"?>
<p:tagLst xmlns:p="http://schemas.openxmlformats.org/presentationml/2006/main">
  <p:tag name="AS_UNIQUEID" val="1946"/>
</p:tagLst>
</file>

<file path=ppt/tags/tag251.xml><?xml version="1.0" encoding="utf-8"?>
<p:tagLst xmlns:p="http://schemas.openxmlformats.org/presentationml/2006/main">
  <p:tag name="AS_UNIQUEID" val="1752"/>
</p:tagLst>
</file>

<file path=ppt/tags/tag252.xml><?xml version="1.0" encoding="utf-8"?>
<p:tagLst xmlns:p="http://schemas.openxmlformats.org/presentationml/2006/main">
  <p:tag name="AS_UNIQUEID" val="1753"/>
</p:tagLst>
</file>

<file path=ppt/tags/tag253.xml><?xml version="1.0" encoding="utf-8"?>
<p:tagLst xmlns:p="http://schemas.openxmlformats.org/presentationml/2006/main">
  <p:tag name="AS_UNIQUEID" val="1754"/>
</p:tagLst>
</file>

<file path=ppt/tags/tag254.xml><?xml version="1.0" encoding="utf-8"?>
<p:tagLst xmlns:p="http://schemas.openxmlformats.org/presentationml/2006/main">
  <p:tag name="AS_UNIQUEID" val="1947"/>
</p:tagLst>
</file>

<file path=ppt/tags/tag255.xml><?xml version="1.0" encoding="utf-8"?>
<p:tagLst xmlns:p="http://schemas.openxmlformats.org/presentationml/2006/main">
  <p:tag name="AS_UNIQUEID" val="1756"/>
</p:tagLst>
</file>

<file path=ppt/tags/tag256.xml><?xml version="1.0" encoding="utf-8"?>
<p:tagLst xmlns:p="http://schemas.openxmlformats.org/presentationml/2006/main">
  <p:tag name="AS_UNIQUEID" val="1757"/>
</p:tagLst>
</file>

<file path=ppt/tags/tag257.xml><?xml version="1.0" encoding="utf-8"?>
<p:tagLst xmlns:p="http://schemas.openxmlformats.org/presentationml/2006/main">
  <p:tag name="AS_UNIQUEID" val="1758"/>
</p:tagLst>
</file>

<file path=ppt/tags/tag258.xml><?xml version="1.0" encoding="utf-8"?>
<p:tagLst xmlns:p="http://schemas.openxmlformats.org/presentationml/2006/main">
  <p:tag name="KSO_WM_SPECIAL_SOURCE" val="bdnull"/>
</p:tagLst>
</file>

<file path=ppt/tags/tag259.xml><?xml version="1.0" encoding="utf-8"?>
<p:tagLst xmlns:p="http://schemas.openxmlformats.org/presentationml/2006/main">
  <p:tag name="AS_UNIQUEID" val="1948"/>
</p:tagLst>
</file>

<file path=ppt/tags/tag260.xml><?xml version="1.0" encoding="utf-8"?>
<p:tagLst xmlns:p="http://schemas.openxmlformats.org/presentationml/2006/main">
  <p:tag name="AS_UNIQUEID" val="552"/>
  <p:tag name="KSO_WM_BEAUTIFY_FLAG" val="#wm#"/>
  <p:tag name="KSO_WM_SLIDE_BACKGROUND_TYPE" val="navigation"/>
  <p:tag name="KSO_WM_SLIDE_BK_DARK_LIGHT" val="2"/>
  <p:tag name="KSO_WM_TAG_VERSION" val="1.0"/>
  <p:tag name="KSO_WM_TEMPLATE_ASSEMBLE_GROUPID" val="60656fa24054ed1e2fb80db6"/>
  <p:tag name="KSO_WM_TEMPLATE_ASSEMBLE_XID" val="60656fa24054ed1e2fb80db6"/>
  <p:tag name="KSO_WM_TEMPLATE_CATEGORY" val="diagram"/>
  <p:tag name="KSO_WM_TEMPLATE_INDEX" val="20214829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829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261.xml><?xml version="1.0" encoding="utf-8"?>
<p:tagLst xmlns:p="http://schemas.openxmlformats.org/presentationml/2006/main">
  <p:tag name="AS_UNIQUEID" val="553"/>
  <p:tag name="KSO_WM_ASSEMBLE_CHIP_INDEX" val="65304d78bf7548b48822226c8fa25fb0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a24054ed1e2fb80db6"/>
  <p:tag name="KSO_WM_TEMPLATE_ASSEMBLE_XID" val="60656fa24054ed1e2fb80db6"/>
  <p:tag name="KSO_WM_TEMPLATE_CATEGORY" val="diagram"/>
  <p:tag name="KSO_WM_TEMPLATE_INDEX" val="20214829"/>
  <p:tag name="KSO_WM_UNIT_BLOCK" val="0"/>
  <p:tag name="KSO_WM_UNIT_COMPATIBLE" val="0"/>
  <p:tag name="KSO_WM_UNIT_DEC_AREA_ID" val="74fd5dfe2ae04bfaaed990cea5b39ef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82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262.xml><?xml version="1.0" encoding="utf-8"?>
<p:tagLst xmlns:p="http://schemas.openxmlformats.org/presentationml/2006/main">
  <p:tag name="AS_UNIQUEID" val="554"/>
  <p:tag name="TABLE_ENDDRAG_ORIGIN_RECT" val="917*397"/>
  <p:tag name="TABLE_ENDDRAG_RECT" val="42*142*917*397"/>
</p:tagLst>
</file>

<file path=ppt/tags/tag263.xml><?xml version="1.0" encoding="utf-8"?>
<p:tagLst xmlns:p="http://schemas.openxmlformats.org/presentationml/2006/main">
  <p:tag name="AS_UNIQUEID" val="555"/>
</p:tagLst>
</file>

<file path=ppt/tags/tag264.xml><?xml version="1.0" encoding="utf-8"?>
<p:tagLst xmlns:p="http://schemas.openxmlformats.org/presentationml/2006/main">
  <p:tag name="AS_UNIQUEID" val="556"/>
</p:tagLst>
</file>

<file path=ppt/tags/tag265.xml><?xml version="1.0" encoding="utf-8"?>
<p:tagLst xmlns:p="http://schemas.openxmlformats.org/presentationml/2006/main">
  <p:tag name="AS_UNIQUEID" val="557"/>
</p:tagLst>
</file>

<file path=ppt/tags/tag266.xml><?xml version="1.0" encoding="utf-8"?>
<p:tagLst xmlns:p="http://schemas.openxmlformats.org/presentationml/2006/main">
  <p:tag name="AS_UNIQUEID" val="558"/>
</p:tagLst>
</file>

<file path=ppt/tags/tag267.xml><?xml version="1.0" encoding="utf-8"?>
<p:tagLst xmlns:p="http://schemas.openxmlformats.org/presentationml/2006/main">
  <p:tag name="AS_UNIQUEID" val="559"/>
</p:tagLst>
</file>

<file path=ppt/tags/tag268.xml><?xml version="1.0" encoding="utf-8"?>
<p:tagLst xmlns:p="http://schemas.openxmlformats.org/presentationml/2006/main">
  <p:tag name="AS_UNIQUEID" val="560"/>
</p:tagLst>
</file>

<file path=ppt/tags/tag269.xml><?xml version="1.0" encoding="utf-8"?>
<p:tagLst xmlns:p="http://schemas.openxmlformats.org/presentationml/2006/main">
  <p:tag name="AS_UNIQUEID" val="561"/>
</p:tagLst>
</file>

<file path=ppt/tags/tag270.xml><?xml version="1.0" encoding="utf-8"?>
<p:tagLst xmlns:p="http://schemas.openxmlformats.org/presentationml/2006/main">
  <p:tag name="AS_UNIQUEID" val="562"/>
</p:tagLst>
</file>

<file path=ppt/tags/tag271.xml><?xml version="1.0" encoding="utf-8"?>
<p:tagLst xmlns:p="http://schemas.openxmlformats.org/presentationml/2006/main">
  <p:tag name="AS_UNIQUEID" val="563"/>
</p:tagLst>
</file>

<file path=ppt/tags/tag272.xml><?xml version="1.0" encoding="utf-8"?>
<p:tagLst xmlns:p="http://schemas.openxmlformats.org/presentationml/2006/main">
  <p:tag name="AS_UNIQUEID" val="564"/>
</p:tagLst>
</file>

<file path=ppt/tags/tag273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e490dee09e1641e6996ca1703d5986ea&quot;,&quot;fill_align&quot;:&quot;lm&quot;,&quot;chip_types&quot;:[&quot;header&quot;]},{&quot;text_align&quot;:&quot;lm&quot;,&quot;text_direction&quot;:&quot;horizontal&quot;,&quot;support_big_font&quot;:false,&quot;fill_id&quot;:&quot;4df5b586a7744af78c66580e7b416070&quot;,&quot;fill_align&quot;:&quot;lm&quot;,&quot;chip_types&quot;:[&quot;text&quot;,&quot;picture&quot;,&quot;chart&quot;,&quot;table&quot;]},{&quot;text_align&quot;:&quot;lm&quot;,&quot;text_direction&quot;:&quot;horizontal&quot;,&quot;support_big_font&quot;:false,&quot;fill_id&quot;:&quot;4f322dec055a42a0a35f75814babf4c6&quot;,&quot;fill_align&quot;:&quot;lm&quot;,&quot;chip_types&quot;:[&quot;text&quot;,&quot;picture&quot;]}]]"/>
  <p:tag name="KSO_WM_CHIP_GROUPID" val="5efc02c11e2627f60d7fd5d7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9a88525c58138ea8159e11"/>
  <p:tag name="KSO_WM_SLIDE_BACKGROUND" val="[&quot;navigation&quot;]"/>
  <p:tag name="KSO_WM_SLIDE_BACKGROUND_TYPE" val="navigation"/>
  <p:tag name="KSO_WM_SLIDE_BK_DARK_LIGHT" val="2"/>
  <p:tag name="KSO_WM_SLIDE_ID" val="diagram20214829_1"/>
  <p:tag name="KSO_WM_SLIDE_INDEX" val="1"/>
  <p:tag name="KSO_WM_SLIDE_ITEM_CNT" val="0"/>
  <p:tag name="KSO_WM_SLIDE_LAYOUT" val="a_f"/>
  <p:tag name="KSO_WM_SLIDE_LAYOUT_CNT" val="1_2"/>
  <p:tag name="KSO_WM_SLIDE_LAYOUT_INFO" val="{&quot;id&quot;:&quot;2021-04-01T15:56:35&quot;,&quot;maxSize&quot;:{&quot;size1&quot;:13.5},&quot;minSize&quot;:{&quot;size1&quot;:13.5},&quot;normalSize&quot;:{&quot;size1&quot;:13.5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56:35&quot;,&quot;margin&quot;:{&quot;bottom&quot;:0.44999998807907104,&quot;left&quot;:1.2699999809265137,&quot;right&quot;:1.2699999809265137,&quot;top&quot;:0.42300000786781311},&quot;type&quot;:0},{&quot;id&quot;:&quot;2021-04-01T15:56:35&quot;,&quot;maxSize&quot;:{&quot;size1&quot;:64.200000000000003},&quot;minSize&quot;:{&quot;size1&quot;:48.799999999999997},&quot;normalSize&quot;:{&quot;size1&quot;:61.131406551059726},&quot;subLayout&quot;:[{&quot;id&quot;:&quot;2021-04-01T15:56:35&quot;,&quot;margin&quot;:{&quot;bottom&quot;:0.026000002399086952,&quot;left&quot;:3.3870000839233398,&quot;right&quot;:2.9630000591278076,&quot;top&quot;:1.6670000553131104},&quot;type&quot;:0},{&quot;id&quot;:&quot;2021-04-01T15:56:35&quot;,&quot;margin&quot;:{&quot;bottom&quot;:1.6929999589920044,&quot;left&quot;:3.3870000839233398,&quot;right&quot;:2.9630000591278076,&quot;top&quot;:0.81999999284744263},&quot;type&quot;:0}],&quot;type&quot;:0}],&quot;type&quot;:0}"/>
  <p:tag name="KSO_WM_SLIDE_POSITION" val="0*0"/>
  <p:tag name="KSO_WM_SLIDE_RATIO" val="1.777778"/>
  <p:tag name="KSO_WM_SLIDE_SIZE" val="960*492"/>
  <p:tag name="KSO_WM_SLIDE_SUBTYPE" val="pureTxt"/>
  <p:tag name="KSO_WM_SLIDE_SUPPORT_FEATURE_TYPE" val="0"/>
  <p:tag name="KSO_WM_SLIDE_TYPE" val="text"/>
  <p:tag name="KSO_WM_SPECIAL_SOURCE" val="bdnull"/>
  <p:tag name="KSO_WM_TAG_VERSION" val="1.0"/>
  <p:tag name="KSO_WM_TEMPLATE_ASSEMBLE_GROUPID" val="60656fa24054ed1e2fb80db6"/>
  <p:tag name="KSO_WM_TEMPLATE_ASSEMBLE_XID" val="60656fa24054ed1e2fb80db6"/>
  <p:tag name="KSO_WM_TEMPLATE_CATEGORY" val="diagram"/>
  <p:tag name="KSO_WM_TEMPLATE_COLOR_TYPE" val="1"/>
  <p:tag name="KSO_WM_TEMPLATE_INDEX" val="20214829"/>
  <p:tag name="KSO_WM_TEMPLATE_MASTER_TYPE" val="0"/>
  <p:tag name="KSO_WM_TEMPLATE_SUBCATEGORY" val="21"/>
</p:tagLst>
</file>

<file path=ppt/tags/tag274.xml><?xml version="1.0" encoding="utf-8"?>
<p:tagLst xmlns:p="http://schemas.openxmlformats.org/presentationml/2006/main">
  <p:tag name="AS_UNIQUEID" val="1950"/>
</p:tagLst>
</file>

<file path=ppt/tags/tag275.xml><?xml version="1.0" encoding="utf-8"?>
<p:tagLst xmlns:p="http://schemas.openxmlformats.org/presentationml/2006/main">
  <p:tag name="AS_UNIQUEID" val="1764"/>
  <p:tag name="KSO_WM_UNIT_TABLE_BEAUTIFY" val="smartTable{4fb2b45a-83a7-4c8f-ac14-a212d4eb68d3}"/>
  <p:tag name="TABLE_ENDDRAG_ORIGIN_RECT" val="843*418"/>
  <p:tag name="TABLE_ENDDRAG_RECT" val="30*79*843*418"/>
</p:tagLst>
</file>

<file path=ppt/tags/tag276.xml><?xml version="1.0" encoding="utf-8"?>
<p:tagLst xmlns:p="http://schemas.openxmlformats.org/presentationml/2006/main">
  <p:tag name="AS_UNIQUEID" val="1765"/>
</p:tagLst>
</file>

<file path=ppt/tags/tag277.xml><?xml version="1.0" encoding="utf-8"?>
<p:tagLst xmlns:p="http://schemas.openxmlformats.org/presentationml/2006/main">
  <p:tag name="AS_UNIQUEID" val="1766"/>
</p:tagLst>
</file>

<file path=ppt/tags/tag278.xml><?xml version="1.0" encoding="utf-8"?>
<p:tagLst xmlns:p="http://schemas.openxmlformats.org/presentationml/2006/main">
  <p:tag name="AS_UNIQUEID" val="1767"/>
</p:tagLst>
</file>

<file path=ppt/tags/tag279.xml><?xml version="1.0" encoding="utf-8"?>
<p:tagLst xmlns:p="http://schemas.openxmlformats.org/presentationml/2006/main">
  <p:tag name="AS_UNIQUEID" val="1768"/>
</p:tagLst>
</file>

<file path=ppt/tags/tag280.xml><?xml version="1.0" encoding="utf-8"?>
<p:tagLst xmlns:p="http://schemas.openxmlformats.org/presentationml/2006/main">
  <p:tag name="AS_UNIQUEID" val="1769"/>
</p:tagLst>
</file>

<file path=ppt/tags/tag281.xml><?xml version="1.0" encoding="utf-8"?>
<p:tagLst xmlns:p="http://schemas.openxmlformats.org/presentationml/2006/main">
  <p:tag name="AS_UNIQUEID" val="1770"/>
</p:tagLst>
</file>

<file path=ppt/tags/tag282.xml><?xml version="1.0" encoding="utf-8"?>
<p:tagLst xmlns:p="http://schemas.openxmlformats.org/presentationml/2006/main">
  <p:tag name="AS_UNIQUEID" val="1771"/>
</p:tagLst>
</file>

<file path=ppt/tags/tag283.xml><?xml version="1.0" encoding="utf-8"?>
<p:tagLst xmlns:p="http://schemas.openxmlformats.org/presentationml/2006/main">
  <p:tag name="AS_UNIQUEID" val="1772"/>
</p:tagLst>
</file>

<file path=ppt/tags/tag284.xml><?xml version="1.0" encoding="utf-8"?>
<p:tagLst xmlns:p="http://schemas.openxmlformats.org/presentationml/2006/main">
  <p:tag name="AS_UNIQUEID" val="1773"/>
</p:tagLst>
</file>

<file path=ppt/tags/tag285.xml><?xml version="1.0" encoding="utf-8"?>
<p:tagLst xmlns:p="http://schemas.openxmlformats.org/presentationml/2006/main">
  <p:tag name="AS_UNIQUEID" val="1774"/>
</p:tagLst>
</file>

<file path=ppt/tags/tag286.xml><?xml version="1.0" encoding="utf-8"?>
<p:tagLst xmlns:p="http://schemas.openxmlformats.org/presentationml/2006/main">
  <p:tag name="AS_UNIQUEID" val="1775"/>
</p:tagLst>
</file>

<file path=ppt/tags/tag287.xml><?xml version="1.0" encoding="utf-8"?>
<p:tagLst xmlns:p="http://schemas.openxmlformats.org/presentationml/2006/main">
  <p:tag name="AS_UNIQUEID" val="1776"/>
</p:tagLst>
</file>

<file path=ppt/tags/tag288.xml><?xml version="1.0" encoding="utf-8"?>
<p:tagLst xmlns:p="http://schemas.openxmlformats.org/presentationml/2006/main">
  <p:tag name="AS_UNIQUEID" val="1777"/>
</p:tagLst>
</file>

<file path=ppt/tags/tag289.xml><?xml version="1.0" encoding="utf-8"?>
<p:tagLst xmlns:p="http://schemas.openxmlformats.org/presentationml/2006/main">
  <p:tag name="AS_UNIQUEID" val="1778"/>
</p:tagLst>
</file>

<file path=ppt/tags/tag290.xml><?xml version="1.0" encoding="utf-8"?>
<p:tagLst xmlns:p="http://schemas.openxmlformats.org/presentationml/2006/main">
  <p:tag name="AS_UNIQUEID" val="1951"/>
</p:tagLst>
</file>

<file path=ppt/tags/tag291.xml><?xml version="1.0" encoding="utf-8"?>
<p:tagLst xmlns:p="http://schemas.openxmlformats.org/presentationml/2006/main">
  <p:tag name="AS_UNIQUEID" val="521"/>
  <p:tag name="KSO_WM_BEAUTIFY_FLAG" val="#wm#"/>
  <p:tag name="KSO_WM_SLIDE_BACKGROUND_TYPE" val="navigation"/>
  <p:tag name="KSO_WM_SLIDE_BK_DARK_LIGHT" val="2"/>
  <p:tag name="KSO_WM_TAG_VERSION" val="1.0"/>
  <p:tag name="KSO_WM_TEMPLATE_ASSEMBLE_GROUPID" val="60656fa24054ed1e2fb80db6"/>
  <p:tag name="KSO_WM_TEMPLATE_ASSEMBLE_XID" val="60656fa24054ed1e2fb80db6"/>
  <p:tag name="KSO_WM_TEMPLATE_CATEGORY" val="diagram"/>
  <p:tag name="KSO_WM_TEMPLATE_INDEX" val="20214829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829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292.xml><?xml version="1.0" encoding="utf-8"?>
<p:tagLst xmlns:p="http://schemas.openxmlformats.org/presentationml/2006/main">
  <p:tag name="AS_UNIQUEID" val="522"/>
  <p:tag name="KSO_WM_ASSEMBLE_CHIP_INDEX" val="65304d78bf7548b48822226c8fa25fb0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a24054ed1e2fb80db6"/>
  <p:tag name="KSO_WM_TEMPLATE_ASSEMBLE_XID" val="60656fa24054ed1e2fb80db6"/>
  <p:tag name="KSO_WM_TEMPLATE_CATEGORY" val="diagram"/>
  <p:tag name="KSO_WM_TEMPLATE_INDEX" val="20214829"/>
  <p:tag name="KSO_WM_UNIT_BLOCK" val="0"/>
  <p:tag name="KSO_WM_UNIT_COMPATIBLE" val="0"/>
  <p:tag name="KSO_WM_UNIT_DEC_AREA_ID" val="74fd5dfe2ae04bfaaed990cea5b39ef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82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293.xml><?xml version="1.0" encoding="utf-8"?>
<p:tagLst xmlns:p="http://schemas.openxmlformats.org/presentationml/2006/main">
  <p:tag name="AS_UNIQUEID" val="523"/>
</p:tagLst>
</file>

<file path=ppt/tags/tag294.xml><?xml version="1.0" encoding="utf-8"?>
<p:tagLst xmlns:p="http://schemas.openxmlformats.org/presentationml/2006/main">
  <p:tag name="AS_UNIQUEID" val="524"/>
</p:tagLst>
</file>

<file path=ppt/tags/tag295.xml><?xml version="1.0" encoding="utf-8"?>
<p:tagLst xmlns:p="http://schemas.openxmlformats.org/presentationml/2006/main">
  <p:tag name="AS_UNIQUEID" val="525"/>
</p:tagLst>
</file>

<file path=ppt/tags/tag296.xml><?xml version="1.0" encoding="utf-8"?>
<p:tagLst xmlns:p="http://schemas.openxmlformats.org/presentationml/2006/main">
  <p:tag name="AS_UNIQUEID" val="526"/>
</p:tagLst>
</file>

<file path=ppt/tags/tag297.xml><?xml version="1.0" encoding="utf-8"?>
<p:tagLst xmlns:p="http://schemas.openxmlformats.org/presentationml/2006/main">
  <p:tag name="AS_UNIQUEID" val="527"/>
</p:tagLst>
</file>

<file path=ppt/tags/tag29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fill_id&quot;:&quot;e490dee09e1641e6996ca1703d5986ea&quot;,&quot;fill_align&quot;:&quot;lm&quot;,&quot;chip_types&quot;:[&quot;header&quot;]},{&quot;text_align&quot;:&quot;lm&quot;,&quot;text_direction&quot;:&quot;horizontal&quot;,&quot;support_big_font&quot;:false,&quot;fill_id&quot;:&quot;4df5b586a7744af78c66580e7b416070&quot;,&quot;fill_align&quot;:&quot;lm&quot;,&quot;chip_types&quot;:[&quot;text&quot;,&quot;picture&quot;,&quot;chart&quot;,&quot;table&quot;]},{&quot;text_align&quot;:&quot;lm&quot;,&quot;text_direction&quot;:&quot;horizontal&quot;,&quot;support_big_font&quot;:false,&quot;fill_id&quot;:&quot;4f322dec055a42a0a35f75814babf4c6&quot;,&quot;fill_align&quot;:&quot;lm&quot;,&quot;chip_types&quot;:[&quot;text&quot;,&quot;picture&quot;]}]]"/>
  <p:tag name="KSO_WM_CHIP_GROUPID" val="5efc02c11e2627f60d7fd5d7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9a88525c58138ea8159e11"/>
  <p:tag name="KSO_WM_SLIDE_BACKGROUND" val="[&quot;navigation&quot;]"/>
  <p:tag name="KSO_WM_SLIDE_BACKGROUND_TYPE" val="navigation"/>
  <p:tag name="KSO_WM_SLIDE_BK_DARK_LIGHT" val="2"/>
  <p:tag name="KSO_WM_SLIDE_ID" val="diagram20214829_1"/>
  <p:tag name="KSO_WM_SLIDE_INDEX" val="1"/>
  <p:tag name="KSO_WM_SLIDE_ITEM_CNT" val="0"/>
  <p:tag name="KSO_WM_SLIDE_LAYOUT" val="a_f"/>
  <p:tag name="KSO_WM_SLIDE_LAYOUT_CNT" val="1_2"/>
  <p:tag name="KSO_WM_SLIDE_LAYOUT_INFO" val="{&quot;id&quot;:&quot;2021-04-01T15:56:35&quot;,&quot;maxSize&quot;:{&quot;size1&quot;:13.5},&quot;minSize&quot;:{&quot;size1&quot;:13.5},&quot;normalSize&quot;:{&quot;size1&quot;:13.5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56:35&quot;,&quot;margin&quot;:{&quot;bottom&quot;:0.44999998807907104,&quot;left&quot;:1.2699999809265137,&quot;right&quot;:1.2699999809265137,&quot;top&quot;:0.42300000786781311},&quot;type&quot;:0},{&quot;id&quot;:&quot;2021-04-01T15:56:35&quot;,&quot;maxSize&quot;:{&quot;size1&quot;:64.200000000000003},&quot;minSize&quot;:{&quot;size1&quot;:48.799999999999997},&quot;normalSize&quot;:{&quot;size1&quot;:61.131406551059726},&quot;subLayout&quot;:[{&quot;id&quot;:&quot;2021-04-01T15:56:35&quot;,&quot;margin&quot;:{&quot;bottom&quot;:0.026000002399086952,&quot;left&quot;:3.3870000839233398,&quot;right&quot;:2.9630000591278076,&quot;top&quot;:1.6670000553131104},&quot;type&quot;:0},{&quot;id&quot;:&quot;2021-04-01T15:56:35&quot;,&quot;margin&quot;:{&quot;bottom&quot;:1.6929999589920044,&quot;left&quot;:3.3870000839233398,&quot;right&quot;:2.9630000591278076,&quot;top&quot;:0.81999999284744263},&quot;type&quot;:0}],&quot;type&quot;:0}],&quot;type&quot;:0}"/>
  <p:tag name="KSO_WM_SLIDE_POSITION" val="0*0"/>
  <p:tag name="KSO_WM_SLIDE_RATIO" val="1.777778"/>
  <p:tag name="KSO_WM_SLIDE_SIZE" val="960*492"/>
  <p:tag name="KSO_WM_SLIDE_SUBTYPE" val="pureTxt"/>
  <p:tag name="KSO_WM_SLIDE_SUPPORT_FEATURE_TYPE" val="0"/>
  <p:tag name="KSO_WM_SLIDE_TYPE" val="text"/>
  <p:tag name="KSO_WM_SPECIAL_SOURCE" val="bdnull"/>
  <p:tag name="KSO_WM_TAG_VERSION" val="1.0"/>
  <p:tag name="KSO_WM_TEMPLATE_ASSEMBLE_GROUPID" val="60656fa24054ed1e2fb80db6"/>
  <p:tag name="KSO_WM_TEMPLATE_ASSEMBLE_XID" val="60656fa24054ed1e2fb80db6"/>
  <p:tag name="KSO_WM_TEMPLATE_CATEGORY" val="diagram"/>
  <p:tag name="KSO_WM_TEMPLATE_COLOR_TYPE" val="1"/>
  <p:tag name="KSO_WM_TEMPLATE_INDEX" val="20214829"/>
  <p:tag name="KSO_WM_TEMPLATE_MASTER_TYPE" val="0"/>
  <p:tag name="KSO_WM_TEMPLATE_SUBCATEGORY" val="21"/>
</p:tagLst>
</file>

<file path=ppt/tags/tag299.xml><?xml version="1.0" encoding="utf-8"?>
<p:tagLst xmlns:p="http://schemas.openxmlformats.org/presentationml/2006/main">
  <p:tag name="AS_UNIQUEID" val="1953"/>
</p:tagLst>
</file>

<file path=ppt/tags/tag300.xml><?xml version="1.0" encoding="utf-8"?>
<p:tagLst xmlns:p="http://schemas.openxmlformats.org/presentationml/2006/main">
  <p:tag name="AS_UNIQUEID" val="1784"/>
</p:tagLst>
</file>

<file path=ppt/tags/tag301.xml><?xml version="1.0" encoding="utf-8"?>
<p:tagLst xmlns:p="http://schemas.openxmlformats.org/presentationml/2006/main">
  <p:tag name="AS_UNIQUEID" val="1785"/>
</p:tagLst>
</file>

<file path=ppt/tags/tag302.xml><?xml version="1.0" encoding="utf-8"?>
<p:tagLst xmlns:p="http://schemas.openxmlformats.org/presentationml/2006/main">
  <p:tag name="AS_UNIQUEID" val="1786"/>
  <p:tag name="KSO_WM_UNIT_TABLE_BEAUTIFY" val="smartTable{aee35974-af6e-4d94-873c-13fdbda2294b}"/>
  <p:tag name="TABLE_ENDDRAG_ORIGIN_RECT" val="851*275"/>
  <p:tag name="TABLE_ENDDRAG_RECT" val="28*128*851*275"/>
</p:tagLst>
</file>

<file path=ppt/tags/tag303.xml><?xml version="1.0" encoding="utf-8"?>
<p:tagLst xmlns:p="http://schemas.openxmlformats.org/presentationml/2006/main">
  <p:tag name="AS_UNIQUEID" val="1787"/>
</p:tagLst>
</file>

<file path=ppt/tags/tag304.xml><?xml version="1.0" encoding="utf-8"?>
<p:tagLst xmlns:p="http://schemas.openxmlformats.org/presentationml/2006/main">
  <p:tag name="AS_UNIQUEID" val="1788"/>
</p:tagLst>
</file>

<file path=ppt/tags/tag305.xml><?xml version="1.0" encoding="utf-8"?>
<p:tagLst xmlns:p="http://schemas.openxmlformats.org/presentationml/2006/main">
  <p:tag name="AS_UNIQUEID" val="1789"/>
</p:tagLst>
</file>

<file path=ppt/tags/tag306.xml><?xml version="1.0" encoding="utf-8"?>
<p:tagLst xmlns:p="http://schemas.openxmlformats.org/presentationml/2006/main">
  <p:tag name="AS_UNIQUEID" val="1790"/>
</p:tagLst>
</file>

<file path=ppt/tags/tag307.xml><?xml version="1.0" encoding="utf-8"?>
<p:tagLst xmlns:p="http://schemas.openxmlformats.org/presentationml/2006/main">
  <p:tag name="AS_UNIQUEID" val="1791"/>
</p:tagLst>
</file>

<file path=ppt/tags/tag308.xml><?xml version="1.0" encoding="utf-8"?>
<p:tagLst xmlns:p="http://schemas.openxmlformats.org/presentationml/2006/main">
  <p:tag name="AS_UNIQUEID" val="1792"/>
</p:tagLst>
</file>

<file path=ppt/tags/tag309.xml><?xml version="1.0" encoding="utf-8"?>
<p:tagLst xmlns:p="http://schemas.openxmlformats.org/presentationml/2006/main">
  <p:tag name="AS_UNIQUEID" val="1793"/>
</p:tagLst>
</file>

<file path=ppt/tags/tag310.xml><?xml version="1.0" encoding="utf-8"?>
<p:tagLst xmlns:p="http://schemas.openxmlformats.org/presentationml/2006/main">
  <p:tag name="AS_UNIQUEID" val="1794"/>
</p:tagLst>
</file>

<file path=ppt/tags/tag311.xml><?xml version="1.0" encoding="utf-8"?>
<p:tagLst xmlns:p="http://schemas.openxmlformats.org/presentationml/2006/main">
  <p:tag name="AS_UNIQUEID" val="1795"/>
</p:tagLst>
</file>

<file path=ppt/tags/tag312.xml><?xml version="1.0" encoding="utf-8"?>
<p:tagLst xmlns:p="http://schemas.openxmlformats.org/presentationml/2006/main">
  <p:tag name="AS_UNIQUEID" val="1796"/>
</p:tagLst>
</file>

<file path=ppt/tags/tag313.xml><?xml version="1.0" encoding="utf-8"?>
<p:tagLst xmlns:p="http://schemas.openxmlformats.org/presentationml/2006/main">
  <p:tag name="AS_UNIQUEID" val="1797"/>
</p:tagLst>
</file>

<file path=ppt/tags/tag314.xml><?xml version="1.0" encoding="utf-8"?>
<p:tagLst xmlns:p="http://schemas.openxmlformats.org/presentationml/2006/main">
  <p:tag name="AS_UNIQUEID" val="1798"/>
</p:tagLst>
</file>

<file path=ppt/tags/tag315.xml><?xml version="1.0" encoding="utf-8"?>
<p:tagLst xmlns:p="http://schemas.openxmlformats.org/presentationml/2006/main">
  <p:tag name="AS_UNIQUEID" val="1799"/>
</p:tagLst>
</file>

<file path=ppt/tags/tag316.xml><?xml version="1.0" encoding="utf-8"?>
<p:tagLst xmlns:p="http://schemas.openxmlformats.org/presentationml/2006/main">
  <p:tag name="AS_UNIQUEID" val="1800"/>
</p:tagLst>
</file>

<file path=ppt/tags/tag317.xml><?xml version="1.0" encoding="utf-8"?>
<p:tagLst xmlns:p="http://schemas.openxmlformats.org/presentationml/2006/main">
  <p:tag name="AS_UNIQUEID" val="1801"/>
</p:tagLst>
</file>

<file path=ppt/tags/tag318.xml><?xml version="1.0" encoding="utf-8"?>
<p:tagLst xmlns:p="http://schemas.openxmlformats.org/presentationml/2006/main">
  <p:tag name="AS_UNIQUEID" val="1802"/>
</p:tagLst>
</file>

<file path=ppt/tags/tag319.xml><?xml version="1.0" encoding="utf-8"?>
<p:tagLst xmlns:p="http://schemas.openxmlformats.org/presentationml/2006/main">
  <p:tag name="AS_UNIQUEID" val="1803"/>
</p:tagLst>
</file>

<file path=ppt/tags/tag320.xml><?xml version="1.0" encoding="utf-8"?>
<p:tagLst xmlns:p="http://schemas.openxmlformats.org/presentationml/2006/main">
  <p:tag name="AS_UNIQUEID" val="1804"/>
</p:tagLst>
</file>

<file path=ppt/tags/tag321.xml><?xml version="1.0" encoding="utf-8"?>
<p:tagLst xmlns:p="http://schemas.openxmlformats.org/presentationml/2006/main">
  <p:tag name="AS_UNIQUEID" val="1805"/>
</p:tagLst>
</file>

<file path=ppt/tags/tag322.xml><?xml version="1.0" encoding="utf-8"?>
<p:tagLst xmlns:p="http://schemas.openxmlformats.org/presentationml/2006/main">
  <p:tag name="AS_UNIQUEID" val="1806"/>
</p:tagLst>
</file>

<file path=ppt/tags/tag323.xml><?xml version="1.0" encoding="utf-8"?>
<p:tagLst xmlns:p="http://schemas.openxmlformats.org/presentationml/2006/main">
  <p:tag name="AS_UNIQUEID" val="1955"/>
</p:tagLst>
</file>

<file path=ppt/tags/tag324.xml><?xml version="1.0" encoding="utf-8"?>
<p:tagLst xmlns:p="http://schemas.openxmlformats.org/presentationml/2006/main">
  <p:tag name="AS_UNIQUEID" val="1532"/>
</p:tagLst>
</file>

<file path=ppt/tags/tag325.xml><?xml version="1.0" encoding="utf-8"?>
<p:tagLst xmlns:p="http://schemas.openxmlformats.org/presentationml/2006/main">
  <p:tag name="AS_UNIQUEID" val="1533"/>
</p:tagLst>
</file>

<file path=ppt/tags/tag326.xml><?xml version="1.0" encoding="utf-8"?>
<p:tagLst xmlns:p="http://schemas.openxmlformats.org/presentationml/2006/main">
  <p:tag name="AS_UNIQUEID" val="1534"/>
</p:tagLst>
</file>

<file path=ppt/tags/tag327.xml><?xml version="1.0" encoding="utf-8"?>
<p:tagLst xmlns:p="http://schemas.openxmlformats.org/presentationml/2006/main">
  <p:tag name="AS_UNIQUEID" val="1535"/>
</p:tagLst>
</file>

<file path=ppt/tags/tag328.xml><?xml version="1.0" encoding="utf-8"?>
<p:tagLst xmlns:p="http://schemas.openxmlformats.org/presentationml/2006/main">
  <p:tag name="AS_UNIQUEID" val="1536"/>
</p:tagLst>
</file>

<file path=ppt/tags/tag329.xml><?xml version="1.0" encoding="utf-8"?>
<p:tagLst xmlns:p="http://schemas.openxmlformats.org/presentationml/2006/main">
  <p:tag name="AS_UNIQUEID" val="1537"/>
</p:tagLst>
</file>

<file path=ppt/tags/tag330.xml><?xml version="1.0" encoding="utf-8"?>
<p:tagLst xmlns:p="http://schemas.openxmlformats.org/presentationml/2006/main">
  <p:tag name="AS_UNIQUEID" val="1538"/>
</p:tagLst>
</file>

<file path=ppt/tags/tag331.xml><?xml version="1.0" encoding="utf-8"?>
<p:tagLst xmlns:p="http://schemas.openxmlformats.org/presentationml/2006/main">
  <p:tag name="AS_UNIQUEID" val="1539"/>
</p:tagLst>
</file>

<file path=ppt/tags/tag332.xml><?xml version="1.0" encoding="utf-8"?>
<p:tagLst xmlns:p="http://schemas.openxmlformats.org/presentationml/2006/main">
  <p:tag name="AS_UNIQUEID" val="1540"/>
</p:tagLst>
</file>

<file path=ppt/tags/tag333.xml><?xml version="1.0" encoding="utf-8"?>
<p:tagLst xmlns:p="http://schemas.openxmlformats.org/presentationml/2006/main">
  <p:tag name="AS_UNIQUEID" val="1541"/>
</p:tagLst>
</file>

<file path=ppt/tags/tag334.xml><?xml version="1.0" encoding="utf-8"?>
<p:tagLst xmlns:p="http://schemas.openxmlformats.org/presentationml/2006/main">
  <p:tag name="AS_UNIQUEID" val="1542"/>
</p:tagLst>
</file>

<file path=ppt/tags/tag335.xml><?xml version="1.0" encoding="utf-8"?>
<p:tagLst xmlns:p="http://schemas.openxmlformats.org/presentationml/2006/main">
  <p:tag name="TIMING" val="|1.1|1.1|1.2|1.1"/>
</p:tagLst>
</file>

<file path=ppt/tags/tag336.xml><?xml version="1.0" encoding="utf-8"?>
<p:tagLst xmlns:p="http://schemas.openxmlformats.org/presentationml/2006/main">
  <p:tag name="AS_UNIQUEID" val="1956"/>
</p:tagLst>
</file>

<file path=ppt/tags/tag337.xml><?xml version="1.0" encoding="utf-8"?>
<p:tagLst xmlns:p="http://schemas.openxmlformats.org/presentationml/2006/main">
  <p:tag name="AS_UNIQUEID" val="1544"/>
</p:tagLst>
</file>

<file path=ppt/tags/tag338.xml><?xml version="1.0" encoding="utf-8"?>
<p:tagLst xmlns:p="http://schemas.openxmlformats.org/presentationml/2006/main">
  <p:tag name="AS_UNIQUEID" val="1545"/>
</p:tagLst>
</file>

<file path=ppt/tags/tag339.xml><?xml version="1.0" encoding="utf-8"?>
<p:tagLst xmlns:p="http://schemas.openxmlformats.org/presentationml/2006/main">
  <p:tag name="AS_UNIQUEID" val="1546"/>
</p:tagLst>
</file>

<file path=ppt/tags/tag340.xml><?xml version="1.0" encoding="utf-8"?>
<p:tagLst xmlns:p="http://schemas.openxmlformats.org/presentationml/2006/main">
  <p:tag name="AS_UNIQUEID" val="1547"/>
  <p:tag name="PA" val="v3.2.0"/>
</p:tagLst>
</file>

<file path=ppt/tags/tag341.xml><?xml version="1.0" encoding="utf-8"?>
<p:tagLst xmlns:p="http://schemas.openxmlformats.org/presentationml/2006/main">
  <p:tag name="AS_UNIQUEID" val="1548"/>
  <p:tag name="PA" val="v3.2.0"/>
</p:tagLst>
</file>

<file path=ppt/tags/tag342.xml><?xml version="1.0" encoding="utf-8"?>
<p:tagLst xmlns:p="http://schemas.openxmlformats.org/presentationml/2006/main">
  <p:tag name="AS_UNIQUEID" val="1549"/>
</p:tagLst>
</file>

<file path=ppt/tags/tag343.xml><?xml version="1.0" encoding="utf-8"?>
<p:tagLst xmlns:p="http://schemas.openxmlformats.org/presentationml/2006/main">
  <p:tag name="AS_UNIQUEID" val="1550"/>
  <p:tag name="MH" val="20170720151112"/>
  <p:tag name="MH_LIBRARY" val="GRAPHIC"/>
  <p:tag name="MH_ORDER" val="1"/>
  <p:tag name="MH_TYPE" val="Title"/>
</p:tagLst>
</file>

<file path=ppt/tags/tag344.xml><?xml version="1.0" encoding="utf-8"?>
<p:tagLst xmlns:p="http://schemas.openxmlformats.org/presentationml/2006/main">
  <p:tag name="AS_UNIQUEID" val="1551"/>
</p:tagLst>
</file>

<file path=ppt/tags/tag345.xml><?xml version="1.0" encoding="utf-8"?>
<p:tagLst xmlns:p="http://schemas.openxmlformats.org/presentationml/2006/main">
  <p:tag name="AS_UNIQUEID" val="1552"/>
</p:tagLst>
</file>

<file path=ppt/tags/tag346.xml><?xml version="1.0" encoding="utf-8"?>
<p:tagLst xmlns:p="http://schemas.openxmlformats.org/presentationml/2006/main">
  <p:tag name="AS_UNIQUEID" val="1553"/>
</p:tagLst>
</file>

<file path=ppt/tags/tag347.xml><?xml version="1.0" encoding="utf-8"?>
<p:tagLst xmlns:p="http://schemas.openxmlformats.org/presentationml/2006/main">
  <p:tag name="AS_UNIQUEID" val="1554"/>
  <p:tag name="MH" val="20170720150248"/>
  <p:tag name="MH_LIBRARY" val="GRAPHIC"/>
  <p:tag name="MH_ORDER" val="1"/>
  <p:tag name="MH_TYPE" val="Other"/>
  <p:tag name="PA" val="v3.2.0"/>
</p:tagLst>
</file>

<file path=ppt/tags/tag348.xml><?xml version="1.0" encoding="utf-8"?>
<p:tagLst xmlns:p="http://schemas.openxmlformats.org/presentationml/2006/main">
  <p:tag name="AS_UNIQUEID" val="1555"/>
  <p:tag name="MH" val="20170720150248"/>
  <p:tag name="MH_LIBRARY" val="GRAPHIC"/>
  <p:tag name="MH_ORDER" val="5"/>
  <p:tag name="MH_TYPE" val="Other"/>
  <p:tag name="PA" val="v3.2.0"/>
</p:tagLst>
</file>

<file path=ppt/tags/tag349.xml><?xml version="1.0" encoding="utf-8"?>
<p:tagLst xmlns:p="http://schemas.openxmlformats.org/presentationml/2006/main">
  <p:tag name="AS_UNIQUEID" val="1557"/>
</p:tagLst>
</file>

<file path=ppt/tags/tag350.xml><?xml version="1.0" encoding="utf-8"?>
<p:tagLst xmlns:p="http://schemas.openxmlformats.org/presentationml/2006/main">
  <p:tag name="AS_UNIQUEID" val="1558"/>
  <p:tag name="MH" val="20170720150248"/>
  <p:tag name="MH_LIBRARY" val="GRAPHIC"/>
  <p:tag name="MH_ORDER" val="1"/>
  <p:tag name="MH_TYPE" val="Other"/>
  <p:tag name="PA" val="v3.2.0"/>
</p:tagLst>
</file>

<file path=ppt/tags/tag351.xml><?xml version="1.0" encoding="utf-8"?>
<p:tagLst xmlns:p="http://schemas.openxmlformats.org/presentationml/2006/main">
  <p:tag name="AS_UNIQUEID" val="1559"/>
  <p:tag name="MH" val="20170720150248"/>
  <p:tag name="MH_LIBRARY" val="GRAPHIC"/>
  <p:tag name="MH_ORDER" val="5"/>
  <p:tag name="MH_TYPE" val="Other"/>
  <p:tag name="PA" val="v3.2.0"/>
</p:tagLst>
</file>

<file path=ppt/tags/tag352.xml><?xml version="1.0" encoding="utf-8"?>
<p:tagLst xmlns:p="http://schemas.openxmlformats.org/presentationml/2006/main">
  <p:tag name="AS_UNIQUEID" val="1561"/>
</p:tagLst>
</file>

<file path=ppt/tags/tag353.xml><?xml version="1.0" encoding="utf-8"?>
<p:tagLst xmlns:p="http://schemas.openxmlformats.org/presentationml/2006/main">
  <p:tag name="AS_UNIQUEID" val="1562"/>
  <p:tag name="MH" val="20170720150248"/>
  <p:tag name="MH_LIBRARY" val="GRAPHIC"/>
  <p:tag name="MH_ORDER" val="1"/>
  <p:tag name="MH_TYPE" val="Other"/>
  <p:tag name="PA" val="v3.2.0"/>
</p:tagLst>
</file>

<file path=ppt/tags/tag354.xml><?xml version="1.0" encoding="utf-8"?>
<p:tagLst xmlns:p="http://schemas.openxmlformats.org/presentationml/2006/main">
  <p:tag name="AS_UNIQUEID" val="1563"/>
  <p:tag name="MH" val="20170720150248"/>
  <p:tag name="MH_LIBRARY" val="GRAPHIC"/>
  <p:tag name="MH_ORDER" val="5"/>
  <p:tag name="MH_TYPE" val="Other"/>
  <p:tag name="PA" val="v3.2.0"/>
</p:tagLst>
</file>

<file path=ppt/tags/tag355.xml><?xml version="1.0" encoding="utf-8"?>
<p:tagLst xmlns:p="http://schemas.openxmlformats.org/presentationml/2006/main">
  <p:tag name="AS_UNIQUEID" val="1565"/>
</p:tagLst>
</file>

<file path=ppt/tags/tag356.xml><?xml version="1.0" encoding="utf-8"?>
<p:tagLst xmlns:p="http://schemas.openxmlformats.org/presentationml/2006/main">
  <p:tag name="AS_UNIQUEID" val="1566"/>
</p:tagLst>
</file>

<file path=ppt/tags/tag357.xml><?xml version="1.0" encoding="utf-8"?>
<p:tagLst xmlns:p="http://schemas.openxmlformats.org/presentationml/2006/main">
  <p:tag name="AS_UNIQUEID" val="1567"/>
</p:tagLst>
</file>

<file path=ppt/tags/tag358.xml><?xml version="1.0" encoding="utf-8"?>
<p:tagLst xmlns:p="http://schemas.openxmlformats.org/presentationml/2006/main">
  <p:tag name="AS_UNIQUEID" val="1957"/>
</p:tagLst>
</file>

<file path=ppt/tags/tag359.xml><?xml version="1.0" encoding="utf-8"?>
<p:tagLst xmlns:p="http://schemas.openxmlformats.org/presentationml/2006/main">
  <p:tag name="AS_UNIQUEID" val="1569"/>
</p:tagLst>
</file>

<file path=ppt/tags/tag360.xml><?xml version="1.0" encoding="utf-8"?>
<p:tagLst xmlns:p="http://schemas.openxmlformats.org/presentationml/2006/main">
  <p:tag name="AS_UNIQUEID" val="1570"/>
</p:tagLst>
</file>

<file path=ppt/tags/tag361.xml><?xml version="1.0" encoding="utf-8"?>
<p:tagLst xmlns:p="http://schemas.openxmlformats.org/presentationml/2006/main">
  <p:tag name="AS_UNIQUEID" val="1571"/>
  <p:tag name="PA" val="v3.2.0"/>
</p:tagLst>
</file>

<file path=ppt/tags/tag362.xml><?xml version="1.0" encoding="utf-8"?>
<p:tagLst xmlns:p="http://schemas.openxmlformats.org/presentationml/2006/main">
  <p:tag name="AS_UNIQUEID" val="1572"/>
</p:tagLst>
</file>

<file path=ppt/tags/tag363.xml><?xml version="1.0" encoding="utf-8"?>
<p:tagLst xmlns:p="http://schemas.openxmlformats.org/presentationml/2006/main">
  <p:tag name="AS_UNIQUEID" val="1573"/>
</p:tagLst>
</file>

<file path=ppt/tags/tag364.xml><?xml version="1.0" encoding="utf-8"?>
<p:tagLst xmlns:p="http://schemas.openxmlformats.org/presentationml/2006/main">
  <p:tag name="AS_UNIQUEID" val="1574"/>
  <p:tag name="PA" val="v3.2.0"/>
</p:tagLst>
</file>

<file path=ppt/tags/tag365.xml><?xml version="1.0" encoding="utf-8"?>
<p:tagLst xmlns:p="http://schemas.openxmlformats.org/presentationml/2006/main">
  <p:tag name="AS_UNIQUEID" val="1575"/>
</p:tagLst>
</file>

<file path=ppt/tags/tag366.xml><?xml version="1.0" encoding="utf-8"?>
<p:tagLst xmlns:p="http://schemas.openxmlformats.org/presentationml/2006/main">
  <p:tag name="AS_UNIQUEID" val="1576"/>
  <p:tag name="MH" val="20170720151112"/>
  <p:tag name="MH_LIBRARY" val="GRAPHIC"/>
  <p:tag name="MH_ORDER" val="1"/>
  <p:tag name="MH_TYPE" val="Title"/>
</p:tagLst>
</file>

<file path=ppt/tags/tag367.xml><?xml version="1.0" encoding="utf-8"?>
<p:tagLst xmlns:p="http://schemas.openxmlformats.org/presentationml/2006/main">
  <p:tag name="AS_UNIQUEID" val="1577"/>
</p:tagLst>
</file>

<file path=ppt/tags/tag368.xml><?xml version="1.0" encoding="utf-8"?>
<p:tagLst xmlns:p="http://schemas.openxmlformats.org/presentationml/2006/main">
  <p:tag name="AS_UNIQUEID" val="1958"/>
</p:tagLst>
</file>

<file path=ppt/tags/tag369.xml><?xml version="1.0" encoding="utf-8"?>
<p:tagLst xmlns:p="http://schemas.openxmlformats.org/presentationml/2006/main">
  <p:tag name="AS_UNIQUEID" val="1579"/>
</p:tagLst>
</file>

<file path=ppt/tags/tag370.xml><?xml version="1.0" encoding="utf-8"?>
<p:tagLst xmlns:p="http://schemas.openxmlformats.org/presentationml/2006/main">
  <p:tag name="AS_UNIQUEID" val="1580"/>
</p:tagLst>
</file>

<file path=ppt/tags/tag371.xml><?xml version="1.0" encoding="utf-8"?>
<p:tagLst xmlns:p="http://schemas.openxmlformats.org/presentationml/2006/main">
  <p:tag name="AS_UNIQUEID" val="1581"/>
</p:tagLst>
</file>

<file path=ppt/tags/tag372.xml><?xml version="1.0" encoding="utf-8"?>
<p:tagLst xmlns:p="http://schemas.openxmlformats.org/presentationml/2006/main">
  <p:tag name="AS_UNIQUEID" val="1582"/>
  <p:tag name="PA" val="v3.2.0"/>
</p:tagLst>
</file>

<file path=ppt/tags/tag373.xml><?xml version="1.0" encoding="utf-8"?>
<p:tagLst xmlns:p="http://schemas.openxmlformats.org/presentationml/2006/main">
  <p:tag name="AS_UNIQUEID" val="1583"/>
</p:tagLst>
</file>

<file path=ppt/tags/tag374.xml><?xml version="1.0" encoding="utf-8"?>
<p:tagLst xmlns:p="http://schemas.openxmlformats.org/presentationml/2006/main">
  <p:tag name="AS_UNIQUEID" val="1584"/>
  <p:tag name="PA" val="v3.2.0"/>
</p:tagLst>
</file>

<file path=ppt/tags/tag375.xml><?xml version="1.0" encoding="utf-8"?>
<p:tagLst xmlns:p="http://schemas.openxmlformats.org/presentationml/2006/main">
  <p:tag name="AS_UNIQUEID" val="1585"/>
  <p:tag name="MH" val="20170720151112"/>
  <p:tag name="MH_LIBRARY" val="GRAPHIC"/>
  <p:tag name="MH_ORDER" val="1"/>
  <p:tag name="MH_TYPE" val="Title"/>
</p:tagLst>
</file>

<file path=ppt/tags/tag376.xml><?xml version="1.0" encoding="utf-8"?>
<p:tagLst xmlns:p="http://schemas.openxmlformats.org/presentationml/2006/main">
  <p:tag name="AS_UNIQUEID" val="1586"/>
</p:tagLst>
</file>

<file path=ppt/tags/tag377.xml><?xml version="1.0" encoding="utf-8"?>
<p:tagLst xmlns:p="http://schemas.openxmlformats.org/presentationml/2006/main">
  <p:tag name="AS_UNIQUEID" val="1587"/>
</p:tagLst>
</file>

<file path=ppt/tags/tag378.xml><?xml version="1.0" encoding="utf-8"?>
<p:tagLst xmlns:p="http://schemas.openxmlformats.org/presentationml/2006/main">
  <p:tag name="AS_UNIQUEID" val="1588"/>
</p:tagLst>
</file>

<file path=ppt/tags/tag379.xml><?xml version="1.0" encoding="utf-8"?>
<p:tagLst xmlns:p="http://schemas.openxmlformats.org/presentationml/2006/main">
  <p:tag name="AS_UNIQUEID" val="1589"/>
</p:tagLst>
</file>

<file path=ppt/tags/tag380.xml><?xml version="1.0" encoding="utf-8"?>
<p:tagLst xmlns:p="http://schemas.openxmlformats.org/presentationml/2006/main">
  <p:tag name="AS_UNIQUEID" val="1959"/>
</p:tagLst>
</file>

<file path=ppt/tags/tag381.xml><?xml version="1.0" encoding="utf-8"?>
<p:tagLst xmlns:p="http://schemas.openxmlformats.org/presentationml/2006/main">
  <p:tag name="AS_UNIQUEID" val="1593"/>
</p:tagLst>
</file>

<file path=ppt/tags/tag382.xml><?xml version="1.0" encoding="utf-8"?>
<p:tagLst xmlns:p="http://schemas.openxmlformats.org/presentationml/2006/main">
  <p:tag name="AS_UNIQUEID" val="1594"/>
</p:tagLst>
</file>

<file path=ppt/tags/tag383.xml><?xml version="1.0" encoding="utf-8"?>
<p:tagLst xmlns:p="http://schemas.openxmlformats.org/presentationml/2006/main">
  <p:tag name="AS_UNIQUEID" val="1595"/>
</p:tagLst>
</file>

<file path=ppt/tags/tag384.xml><?xml version="1.0" encoding="utf-8"?>
<p:tagLst xmlns:p="http://schemas.openxmlformats.org/presentationml/2006/main">
  <p:tag name="AS_UNIQUEID" val="1596"/>
</p:tagLst>
</file>

<file path=ppt/tags/tag385.xml><?xml version="1.0" encoding="utf-8"?>
<p:tagLst xmlns:p="http://schemas.openxmlformats.org/presentationml/2006/main">
  <p:tag name="AS_UNIQUEID" val="1597"/>
</p:tagLst>
</file>

<file path=ppt/tags/tag386.xml><?xml version="1.0" encoding="utf-8"?>
<p:tagLst xmlns:p="http://schemas.openxmlformats.org/presentationml/2006/main">
  <p:tag name="AS_UNIQUEID" val="1598"/>
  <p:tag name="PA" val="v3.2.0"/>
</p:tagLst>
</file>

<file path=ppt/tags/tag387.xml><?xml version="1.0" encoding="utf-8"?>
<p:tagLst xmlns:p="http://schemas.openxmlformats.org/presentationml/2006/main">
  <p:tag name="AS_UNIQUEID" val="1599"/>
</p:tagLst>
</file>

<file path=ppt/tags/tag388.xml><?xml version="1.0" encoding="utf-8"?>
<p:tagLst xmlns:p="http://schemas.openxmlformats.org/presentationml/2006/main">
  <p:tag name="AS_UNIQUEID" val="1960"/>
</p:tagLst>
</file>

<file path=ppt/tags/tag389.xml><?xml version="1.0" encoding="utf-8"?>
<p:tagLst xmlns:p="http://schemas.openxmlformats.org/presentationml/2006/main">
  <p:tag name="AS_UNIQUEID" val="1601"/>
</p:tagLst>
</file>

<file path=ppt/tags/tag390.xml><?xml version="1.0" encoding="utf-8"?>
<p:tagLst xmlns:p="http://schemas.openxmlformats.org/presentationml/2006/main">
  <p:tag name="AS_UNIQUEID" val="1602"/>
  <p:tag name="PA" val="v3.2.0"/>
</p:tagLst>
</file>

<file path=ppt/tags/tag391.xml><?xml version="1.0" encoding="utf-8"?>
<p:tagLst xmlns:p="http://schemas.openxmlformats.org/presentationml/2006/main">
  <p:tag name="AS_UNIQUEID" val="1603"/>
</p:tagLst>
</file>

<file path=ppt/tags/tag392.xml><?xml version="1.0" encoding="utf-8"?>
<p:tagLst xmlns:p="http://schemas.openxmlformats.org/presentationml/2006/main">
  <p:tag name="AS_UNIQUEID" val="1604"/>
  <p:tag name="MH" val="20170720150248"/>
  <p:tag name="MH_LIBRARY" val="GRAPHIC"/>
  <p:tag name="MH_ORDER" val="5"/>
  <p:tag name="MH_TYPE" val="Other"/>
  <p:tag name="PA" val="v3.2.0"/>
</p:tagLst>
</file>

<file path=ppt/tags/tag393.xml><?xml version="1.0" encoding="utf-8"?>
<p:tagLst xmlns:p="http://schemas.openxmlformats.org/presentationml/2006/main">
  <p:tag name="AS_UNIQUEID" val="1605"/>
</p:tagLst>
</file>

<file path=ppt/tags/tag394.xml><?xml version="1.0" encoding="utf-8"?>
<p:tagLst xmlns:p="http://schemas.openxmlformats.org/presentationml/2006/main">
  <p:tag name="AS_UNIQUEID" val="1961"/>
</p:tagLst>
</file>

<file path=ppt/tags/tag395.xml><?xml version="1.0" encoding="utf-8"?>
<p:tagLst xmlns:p="http://schemas.openxmlformats.org/presentationml/2006/main">
  <p:tag name="AS_UNIQUEID" val="1607"/>
</p:tagLst>
</file>

<file path=ppt/tags/tag396.xml><?xml version="1.0" encoding="utf-8"?>
<p:tagLst xmlns:p="http://schemas.openxmlformats.org/presentationml/2006/main">
  <p:tag name="AS_UNIQUEID" val="1608"/>
</p:tagLst>
</file>

<file path=ppt/tags/tag397.xml><?xml version="1.0" encoding="utf-8"?>
<p:tagLst xmlns:p="http://schemas.openxmlformats.org/presentationml/2006/main">
  <p:tag name="AS_UNIQUEID" val="1609"/>
</p:tagLst>
</file>

<file path=ppt/tags/tag398.xml><?xml version="1.0" encoding="utf-8"?>
<p:tagLst xmlns:p="http://schemas.openxmlformats.org/presentationml/2006/main">
  <p:tag name="AS_UNIQUEID" val="1610"/>
</p:tagLst>
</file>

<file path=ppt/tags/tag399.xml><?xml version="1.0" encoding="utf-8"?>
<p:tagLst xmlns:p="http://schemas.openxmlformats.org/presentationml/2006/main">
  <p:tag name="AS_UNIQUEID" val="1963"/>
</p:tagLst>
</file>

<file path=ppt/tags/tag400.xml><?xml version="1.0" encoding="utf-8"?>
<p:tagLst xmlns:p="http://schemas.openxmlformats.org/presentationml/2006/main">
  <p:tag name="AS_UNIQUEID" val="1616"/>
</p:tagLst>
</file>

<file path=ppt/tags/tag401.xml><?xml version="1.0" encoding="utf-8"?>
<p:tagLst xmlns:p="http://schemas.openxmlformats.org/presentationml/2006/main">
  <p:tag name="AS_UNIQUEID" val="1617"/>
</p:tagLst>
</file>

<file path=ppt/tags/tag402.xml><?xml version="1.0" encoding="utf-8"?>
<p:tagLst xmlns:p="http://schemas.openxmlformats.org/presentationml/2006/main">
  <p:tag name="AS_UNIQUEID" val="1618"/>
</p:tagLst>
</file>

<file path=ppt/tags/tag403.xml><?xml version="1.0" encoding="utf-8"?>
<p:tagLst xmlns:p="http://schemas.openxmlformats.org/presentationml/2006/main">
  <p:tag name="AS_UNIQUEID" val="1619"/>
</p:tagLst>
</file>

<file path=ppt/tags/tag404.xml><?xml version="1.0" encoding="utf-8"?>
<p:tagLst xmlns:p="http://schemas.openxmlformats.org/presentationml/2006/main">
  <p:tag name="AS_UNIQUEID" val="1620"/>
</p:tagLst>
</file>

<file path=ppt/tags/tag405.xml><?xml version="1.0" encoding="utf-8"?>
<p:tagLst xmlns:p="http://schemas.openxmlformats.org/presentationml/2006/main">
  <p:tag name="AS_UNIQUEID" val="1621"/>
</p:tagLst>
</file>

<file path=ppt/tags/tag406.xml><?xml version="1.0" encoding="utf-8"?>
<p:tagLst xmlns:p="http://schemas.openxmlformats.org/presentationml/2006/main">
  <p:tag name="AS_UNIQUEID" val="1622"/>
</p:tagLst>
</file>

<file path=ppt/tags/tag407.xml><?xml version="1.0" encoding="utf-8"?>
<p:tagLst xmlns:p="http://schemas.openxmlformats.org/presentationml/2006/main">
  <p:tag name="AS_UNIQUEID" val="1623"/>
</p:tagLst>
</file>

<file path=ppt/tags/tag408.xml><?xml version="1.0" encoding="utf-8"?>
<p:tagLst xmlns:p="http://schemas.openxmlformats.org/presentationml/2006/main">
  <p:tag name="AS_UNIQUEID" val="1624"/>
</p:tagLst>
</file>

<file path=ppt/tags/tag409.xml><?xml version="1.0" encoding="utf-8"?>
<p:tagLst xmlns:p="http://schemas.openxmlformats.org/presentationml/2006/main">
  <p:tag name="AS_UNIQUEID" val="1625"/>
</p:tagLst>
</file>

<file path=ppt/tags/tag410.xml><?xml version="1.0" encoding="utf-8"?>
<p:tagLst xmlns:p="http://schemas.openxmlformats.org/presentationml/2006/main">
  <p:tag name="AS_UNIQUEID" val="1626"/>
</p:tagLst>
</file>

<file path=ppt/tags/tag411.xml><?xml version="1.0" encoding="utf-8"?>
<p:tagLst xmlns:p="http://schemas.openxmlformats.org/presentationml/2006/main">
  <p:tag name="AS_UNIQUEID" val="1627"/>
</p:tagLst>
</file>

<file path=ppt/tags/tag412.xml><?xml version="1.0" encoding="utf-8"?>
<p:tagLst xmlns:p="http://schemas.openxmlformats.org/presentationml/2006/main">
  <p:tag name="AS_UNIQUEID" val="1628"/>
</p:tagLst>
</file>

<file path=ppt/tags/tag413.xml><?xml version="1.0" encoding="utf-8"?>
<p:tagLst xmlns:p="http://schemas.openxmlformats.org/presentationml/2006/main">
  <p:tag name="AS_UNIQUEID" val="1629"/>
</p:tagLst>
</file>

<file path=ppt/tags/tag414.xml><?xml version="1.0" encoding="utf-8"?>
<p:tagLst xmlns:p="http://schemas.openxmlformats.org/presentationml/2006/main">
  <p:tag name="AS_UNIQUEID" val="1630"/>
</p:tagLst>
</file>

<file path=ppt/tags/tag415.xml><?xml version="1.0" encoding="utf-8"?>
<p:tagLst xmlns:p="http://schemas.openxmlformats.org/presentationml/2006/main">
  <p:tag name="AS_UNIQUEID" val="1631"/>
</p:tagLst>
</file>

<file path=ppt/tags/tag416.xml><?xml version="1.0" encoding="utf-8"?>
<p:tagLst xmlns:p="http://schemas.openxmlformats.org/presentationml/2006/main">
  <p:tag name="AS_UNIQUEID" val="1964"/>
</p:tagLst>
</file>

<file path=ppt/tags/tag417.xml><?xml version="1.0" encoding="utf-8"?>
<p:tagLst xmlns:p="http://schemas.openxmlformats.org/presentationml/2006/main">
  <p:tag name="AS_UNIQUEID" val="497"/>
  <p:tag name="KSO_WM_BEAUTIFY_FLAG" val="#wm#"/>
  <p:tag name="KSO_WM_SLIDE_BACKGROUND_TYPE" val="navigation"/>
  <p:tag name="KSO_WM_SLIDE_BK_DARK_LIGHT" val="2"/>
  <p:tag name="KSO_WM_TAG_VERSION" val="1.0"/>
  <p:tag name="KSO_WM_TEMPLATE_ASSEMBLE_GROUPID" val="60656f954054ed1e2fb80ce6"/>
  <p:tag name="KSO_WM_TEMPLATE_ASSEMBLE_XID" val="60656f954054ed1e2fb80ce6"/>
  <p:tag name="KSO_WM_TEMPLATE_CATEGORY" val="diagram"/>
  <p:tag name="KSO_WM_TEMPLATE_INDEX" val="2021726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7260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418.xml><?xml version="1.0" encoding="utf-8"?>
<p:tagLst xmlns:p="http://schemas.openxmlformats.org/presentationml/2006/main">
  <p:tag name="AS_UNIQUEID" val="499"/>
  <p:tag name="KSO_WM_ASSEMBLE_CHIP_INDEX" val="dcdda80abf5e4591908b3c3a98af0085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954054ed1e2fb80ce6"/>
  <p:tag name="KSO_WM_TEMPLATE_ASSEMBLE_XID" val="60656f954054ed1e2fb80ce6"/>
  <p:tag name="KSO_WM_TEMPLATE_CATEGORY" val="diagram"/>
  <p:tag name="KSO_WM_TEMPLATE_INDEX" val="20217260"/>
  <p:tag name="KSO_WM_UNIT_COMPATIBLE" val="0"/>
  <p:tag name="KSO_WM_UNIT_DEC_AREA_ID" val="c5572538adbb426db74227242693107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7260_1*d*1"/>
  <p:tag name="KSO_WM_UNIT_LAYERLEVEL" val="1"/>
  <p:tag name="KSO_WM_UNIT_PICTURE_CLIP_FLAG" val="0"/>
  <p:tag name="KSO_WM_UNIT_SM_LIMIT_TYPE" val="2"/>
  <p:tag name="KSO_WM_UNIT_VALUE" val="1311*931"/>
</p:tagLst>
</file>

<file path=ppt/tags/tag419.xml><?xml version="1.0" encoding="utf-8"?>
<p:tagLst xmlns:p="http://schemas.openxmlformats.org/presentationml/2006/main">
  <p:tag name="AS_UNIQUEID" val="500"/>
  <p:tag name="KSO_WM_ASSEMBLE_CHIP_INDEX" val="b6184689981a4b9eb02afbf043869041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954054ed1e2fb80ce6"/>
  <p:tag name="KSO_WM_TEMPLATE_ASSEMBLE_XID" val="60656f954054ed1e2fb80ce6"/>
  <p:tag name="KSO_WM_TEMPLATE_CATEGORY" val="diagram"/>
  <p:tag name="KSO_WM_TEMPLATE_INDEX" val="20217260"/>
  <p:tag name="KSO_WM_UNIT_BLOCK" val="0"/>
  <p:tag name="KSO_WM_UNIT_COMPATIBLE" val="0"/>
  <p:tag name="KSO_WM_UNIT_DEC_AREA_ID" val="15b7358242b44bac8b02f168f203cf8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260_1*f*2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。"/>
  <p:tag name="KSO_WM_UNIT_SHOW_EDIT_AREA_INDICATION" val="1"/>
  <p:tag name="KSO_WM_UNIT_SM_LIMIT_TYPE" val="2"/>
  <p:tag name="KSO_WM_UNIT_SUBTYPE" val="a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169"/>
</p:tagLst>
</file>

<file path=ppt/tags/tag420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9d7854870010457e8913dbde29d44581&quot;,&quot;fill_align&quot;:&quot;lm&quot;,&quot;chip_types&quot;:[&quot;header&quot;]},{&quot;text_align&quot;:&quot;lm&quot;,&quot;text_direction&quot;:&quot;horizontal&quot;,&quot;support_big_font&quot;:false,&quot;picture_toward&quot;:0,&quot;picture_dockside&quot;:[],&quot;fill_id&quot;:&quot;ae8e40fc01624bc4a55b0d6ec177a307&quot;,&quot;fill_align&quot;:&quot;cm&quot;,&quot;chip_types&quot;:[&quot;text&quot;,&quot;picture&quot;]},{&quot;text_align&quot;:&quot;lm&quot;,&quot;text_direction&quot;:&quot;horizontal&quot;,&quot;support_big_font&quot;:false,&quot;picture_toward&quot;:0,&quot;picture_dockside&quot;:[],&quot;fill_id&quot;:&quot;99371067dec24311aff08b30ac2c9156&quot;,&quot;fill_align&quot;:&quot;cm&quot;,&quot;chip_types&quot;:[&quot;picture&quot;]},{&quot;text_align&quot;:&quot;lm&quot;,&quot;text_direction&quot;:&quot;horizontal&quot;,&quot;support_features&quot;:[&quot;collage&quot;],&quot;support_big_font&quot;:false,&quot;picture_toward&quot;:0,&quot;picture_dockside&quot;:[],&quot;fill_id&quot;:&quot;2668e1e9776449a286ad1dd6a9f91c94&quot;,&quot;fill_align&quot;:&quot;cm&quot;,&quot;chip_types&quot;:[&quot;text&quot;,&quot;picture&quot;]}]]"/>
  <p:tag name="KSO_WM_CHIP_GROUPID" val="5ef1fcf50bee5fea654ed1e3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1fcf50bee5fea654ed1e4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7260_1"/>
  <p:tag name="KSO_WM_SLIDE_INDEX" val="1"/>
  <p:tag name="KSO_WM_SLIDE_ITEM_CNT" val="0"/>
  <p:tag name="KSO_WM_SLIDE_LAYOUT" val="a_d_f"/>
  <p:tag name="KSO_WM_SLIDE_LAYOUT_CNT" val="1_1_2"/>
  <p:tag name="KSO_WM_SLIDE_LAYOUT_INFO" val="{&quot;id&quot;:&quot;2021-04-01T15:54:21&quot;,&quot;maxSize&quot;:{&quot;size1&quot;:21.899999999999999},&quot;minSize&quot;:{&quot;size1&quot;:21.899999999999999},&quot;normalSize&quot;:{&quot;size1&quot;:21.899999999999999},&quot;subLayout&quot;:[{&quot;backgroundInfo&quot;:[{&quot;bottom&quot;:0.40424290000000002,&quot;bottomAbs&quot;:false,&quot;left&quot;:0,&quot;leftAbs&quot;:false,&quot;right&quot;:0,&quot;rightAbs&quot;:false,&quot;top&quot;:0,&quot;topAbs&quot;:false,&quot;type&quot;:&quot;navigation&quot;}],&quot;id&quot;:&quot;2021-04-01T15:54:21&quot;,&quot;margin&quot;:{&quot;bottom&quot;:2.059999942779541,&quot;left&quot;:1.2699999809265137,&quot;right&quot;:1.2699999809265137,&quot;top&quot;:0.42300000786781311},&quot;type&quot;:0},{&quot;direction&quot;:1,&quot;id&quot;:&quot;2021-04-01T15:54:21&quot;,&quot;maxSize&quot;:{&quot;size1&quot;:46.299610246197787},&quot;minSize&quot;:{&quot;size1&quot;:27.599610246197791},&quot;normalSize&quot;:{&quot;size1&quot;:27.599714412864451},&quot;subLayout&quot;:[{&quot;id&quot;:&quot;2021-04-01T15:54:21&quot;,&quot;margin&quot;:{&quot;bottom&quot;:1.7230000495910645,&quot;left&quot;:2.1170001029968262,&quot;right&quot;:0.026000002399086952,&quot;top&quot;:0.026000002399086952},&quot;type&quot;:0},{&quot;direction&quot;:1,&quot;id&quot;:&quot;2021-04-01T15:54:21&quot;,&quot;maxSize&quot;:{&quot;size1&quot;:54.799461668205041},&quot;minSize&quot;:{&quot;size1&quot;:26.399461668205042},&quot;normalSize&quot;:{&quot;size1&quot;:54.799416778637699},&quot;subLayout&quot;:[{&quot;id&quot;:&quot;2021-04-01T15:54:21&quot;,&quot;margin&quot;:{&quot;bottom&quot;:1.7230000495910645,&quot;left&quot;:0.81999999284744263,&quot;right&quot;:0.026000002399086952,&quot;top&quot;:0.026000002399086952},&quot;type&quot;:0},{&quot;id&quot;:&quot;2021-04-01T15:54:21&quot;,&quot;margin&quot;:{&quot;bottom&quot;:1.7230000495910645,&quot;left&quot;:0.81999999284744263,&quot;right&quot;:2.1159999370574951,&quot;top&quot;:0.026000002399086952},&quot;type&quot;:0}],&quot;type&quot;:0}],&quot;type&quot;:0}],&quot;type&quot;:0}"/>
  <p:tag name="KSO_WM_SLIDE_POSITION" val="0*0"/>
  <p:tag name="KSO_WM_SLIDE_RATIO" val="1.777778"/>
  <p:tag name="KSO_WM_SLIDE_SIZE" val="960*491"/>
  <p:tag name="KSO_WM_SLIDE_SUBTYPE" val="picTxt"/>
  <p:tag name="KSO_WM_SLIDE_SUPPORT_FEATURE_TYPE" val="0"/>
  <p:tag name="KSO_WM_SLIDE_TYPE" val="text"/>
  <p:tag name="KSO_WM_SPECIAL_SOURCE" val="bdnull"/>
  <p:tag name="KSO_WM_TAG_VERSION" val="1.0"/>
  <p:tag name="KSO_WM_TEMPLATE_ASSEMBLE_GROUPID" val="60656f954054ed1e2fb80ce6"/>
  <p:tag name="KSO_WM_TEMPLATE_ASSEMBLE_XID" val="60656f954054ed1e2fb80ce6"/>
  <p:tag name="KSO_WM_TEMPLATE_CATEGORY" val="diagram"/>
  <p:tag name="KSO_WM_TEMPLATE_COLOR_TYPE" val="1"/>
  <p:tag name="KSO_WM_TEMPLATE_INDEX" val="20217260"/>
  <p:tag name="KSO_WM_TEMPLATE_MASTER_TYPE" val="0"/>
  <p:tag name="KSO_WM_TEMPLATE_SUBCATEGORY" val="21"/>
</p:tagLst>
</file>

<file path=ppt/tags/tag421.xml><?xml version="1.0" encoding="utf-8"?>
<p:tagLst xmlns:p="http://schemas.openxmlformats.org/presentationml/2006/main">
  <p:tag name="AS_UNIQUEID" val="1965"/>
</p:tagLst>
</file>

<file path=ppt/tags/tag422.xml><?xml version="1.0" encoding="utf-8"?>
<p:tagLst xmlns:p="http://schemas.openxmlformats.org/presentationml/2006/main">
  <p:tag name="AS_UNIQUEID" val="1428"/>
  <p:tag name="KSO_WM_UNIT_PLACING_PICTURE_USER_VIEWPORT" val="{&quot;height&quot;:10595,&quot;width&quot;:9404}"/>
</p:tagLst>
</file>

<file path=ppt/tags/tag423.xml><?xml version="1.0" encoding="utf-8"?>
<p:tagLst xmlns:p="http://schemas.openxmlformats.org/presentationml/2006/main">
  <p:tag name="AS_UNIQUEID" val="1429"/>
</p:tagLst>
</file>

<file path=ppt/tags/tag424.xml><?xml version="1.0" encoding="utf-8"?>
<p:tagLst xmlns:p="http://schemas.openxmlformats.org/presentationml/2006/main">
  <p:tag name="AS_UNIQUEID" val="1324"/>
  <p:tag name="KSO_WM_UNIT_PLACING_PICTURE_USER_VIEWPORT" val="{&quot;height&quot;:10800,&quot;width&quot;:7880}"/>
</p:tagLst>
</file>

<file path=ppt/tags/tag425.xml><?xml version="1.0" encoding="utf-8"?>
<p:tagLst xmlns:p="http://schemas.openxmlformats.org/presentationml/2006/main">
  <p:tag name="AS_UNIQUEID" val="1966"/>
</p:tagLst>
</file>

<file path=ppt/tags/tag426.xml><?xml version="1.0" encoding="utf-8"?>
<p:tagLst xmlns:p="http://schemas.openxmlformats.org/presentationml/2006/main">
  <p:tag name="AS_UNIQUEID" val="1333"/>
</p:tagLst>
</file>

<file path=ppt/tags/tag427.xml><?xml version="1.0" encoding="utf-8"?>
<p:tagLst xmlns:p="http://schemas.openxmlformats.org/presentationml/2006/main">
  <p:tag name="AS_UNIQUEID" val="1334"/>
</p:tagLst>
</file>

<file path=ppt/tags/tag428.xml><?xml version="1.0" encoding="utf-8"?>
<p:tagLst xmlns:p="http://schemas.openxmlformats.org/presentationml/2006/main">
  <p:tag name="AS_UNIQUEID" val="1967"/>
</p:tagLst>
</file>

<file path=ppt/tags/tag429.xml><?xml version="1.0" encoding="utf-8"?>
<p:tagLst xmlns:p="http://schemas.openxmlformats.org/presentationml/2006/main">
  <p:tag name="AS_UNIQUEID" val="1336"/>
</p:tagLst>
</file>

<file path=ppt/tags/tag430.xml><?xml version="1.0" encoding="utf-8"?>
<p:tagLst xmlns:p="http://schemas.openxmlformats.org/presentationml/2006/main">
  <p:tag name="AS_UNIQUEID" val="1337"/>
</p:tagLst>
</file>

<file path=ppt/tags/tag431.xml><?xml version="1.0" encoding="utf-8"?>
<p:tagLst xmlns:p="http://schemas.openxmlformats.org/presentationml/2006/main">
  <p:tag name="AS_UNIQUEID" val="1968"/>
</p:tagLst>
</file>

<file path=ppt/tags/tag432.xml><?xml version="1.0" encoding="utf-8"?>
<p:tagLst xmlns:p="http://schemas.openxmlformats.org/presentationml/2006/main">
  <p:tag name="AS_UNIQUEID" val="1339"/>
</p:tagLst>
</file>

<file path=ppt/tags/tag433.xml><?xml version="1.0" encoding="utf-8"?>
<p:tagLst xmlns:p="http://schemas.openxmlformats.org/presentationml/2006/main">
  <p:tag name="AS_UNIQUEID" val="1340"/>
</p:tagLst>
</file>

<file path=ppt/tags/tag434.xml><?xml version="1.0" encoding="utf-8"?>
<p:tagLst xmlns:p="http://schemas.openxmlformats.org/presentationml/2006/main">
  <p:tag name="AS_UNIQUEID" val="1969"/>
</p:tagLst>
</file>

<file path=ppt/tags/tag435.xml><?xml version="1.0" encoding="utf-8"?>
<p:tagLst xmlns:p="http://schemas.openxmlformats.org/presentationml/2006/main">
  <p:tag name="AS_UNIQUEID" val="1823"/>
</p:tagLst>
</file>

<file path=ppt/tags/tag436.xml><?xml version="1.0" encoding="utf-8"?>
<p:tagLst xmlns:p="http://schemas.openxmlformats.org/presentationml/2006/main">
  <p:tag name="AS_UNIQUEID" val="1824"/>
</p:tagLst>
</file>

<file path=ppt/tags/tag437.xml><?xml version="1.0" encoding="utf-8"?>
<p:tagLst xmlns:p="http://schemas.openxmlformats.org/presentationml/2006/main">
  <p:tag name="AS_UNIQUEID" val="1970"/>
</p:tagLst>
</file>

<file path=ppt/tags/tag438.xml><?xml version="1.0" encoding="utf-8"?>
<p:tagLst xmlns:p="http://schemas.openxmlformats.org/presentationml/2006/main">
  <p:tag name="AS_UNIQUEID" val="584"/>
  <p:tag name="KSO_WM_BEAUTIFY_FLAG" val="#wm#"/>
  <p:tag name="KSO_WM_SLIDE_BACKGROUND_TYPE" val="leftRight"/>
  <p:tag name="KSO_WM_SLIDE_BK_DARK_LIGHT" val="2"/>
  <p:tag name="KSO_WM_TAG_VERSION" val="1.0"/>
  <p:tag name="KSO_WM_TEMPLATE_ASSEMBLE_GROUPID" val="60656f9a4054ed1e2fb80d49"/>
  <p:tag name="KSO_WM_TEMPLATE_ASSEMBLE_XID" val="60656f9a4054ed1e2fb80d49"/>
  <p:tag name="KSO_WM_TEMPLATE_CATEGORY" val="diagram"/>
  <p:tag name="KSO_WM_TEMPLATE_INDEX" val="20214757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757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25"/>
</p:tagLst>
</file>

<file path=ppt/tags/tag439.xml><?xml version="1.0" encoding="utf-8"?>
<p:tagLst xmlns:p="http://schemas.openxmlformats.org/presentationml/2006/main">
  <p:tag name="AS_UNIQUEID" val="585"/>
  <p:tag name="KSO_WM_BEAUTIFY_FLAG" val="#wm#"/>
  <p:tag name="KSO_WM_DIAGRAM_GROUP_CODE" val="m1-1"/>
  <p:tag name="KSO_WM_TAG_VERSION" val="1.0"/>
  <p:tag name="KSO_WM_TEMPLATE_CATEGORY" val="diagram"/>
  <p:tag name="KSO_WM_TEMPLATE_INDEX" val="2020684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848_3*m_h_i*1_1_2"/>
  <p:tag name="KSO_WM_UNIT_INDEX" val="1_1_2"/>
  <p:tag name="KSO_WM_UNIT_LAYERLEVEL" val="1_1_1"/>
  <p:tag name="KSO_WM_UNIT_TEXT_FILL_FORE_SCHEMECOLOR_INDEX" val="13"/>
  <p:tag name="KSO_WM_UNIT_TEXT_FILL_FORE_SCHEMECOLOR_INDEX_BRIGHTNESS" val="0.25"/>
  <p:tag name="KSO_WM_UNIT_TEXT_FILL_TYPE" val="1"/>
  <p:tag name="KSO_WM_UNIT_TYPE" val="m_h_i"/>
  <p:tag name="KSO_WM_UNIT_USESOURCEFORMAT_APPLY" val="1"/>
</p:tagLst>
</file>

<file path=ppt/tags/tag440.xml><?xml version="1.0" encoding="utf-8"?>
<p:tagLst xmlns:p="http://schemas.openxmlformats.org/presentationml/2006/main">
  <p:tag name="AS_UNIQUEID" val="588"/>
  <p:tag name="KSO_WM_BEAUTIFY_FLAG" val="#wm#"/>
  <p:tag name="KSO_WM_DIAGRAM_GROUP_CODE" val="m1-1"/>
  <p:tag name="KSO_WM_TAG_VERSION" val="1.0"/>
  <p:tag name="KSO_WM_TEMPLATE_CATEGORY" val="diagram"/>
  <p:tag name="KSO_WM_TEMPLATE_INDEX" val="20206848"/>
  <p:tag name="KSO_WM_UNIT_COMPATIBLE" val="0"/>
  <p:tag name="KSO_WM_UNIT_DIAGRAM_ISNUMVISUAL" val="0"/>
  <p:tag name="KSO_WM_UNIT_DIAGRAM_ISREFERUNIT" val="0"/>
  <p:tag name="KSO_WM_UNIT_HIGHLIGHT" val="0"/>
  <p:tag name="KSO_WM_UNIT_ID" val="diagram20206848_3*m_h_f*1_1_1"/>
  <p:tag name="KSO_WM_UNIT_INDEX" val="1_1_1"/>
  <p:tag name="KSO_WM_UNIT_LAYERLEVEL" val="1_1_1"/>
  <p:tag name="KSO_WM_UNIT_NOCLEAR" val="0"/>
  <p:tag name="KSO_WM_UNIT_PRESET_TEXT" val="单击此处输入你需要的正文，文字是您思想的提炼，为了最终演示发布的良好效果，请尽量言简意赅的阐述观点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1"/>
</p:tagLst>
</file>

<file path=ppt/tags/tag441.xml><?xml version="1.0" encoding="utf-8"?>
<p:tagLst xmlns:p="http://schemas.openxmlformats.org/presentationml/2006/main">
  <p:tag name="AS_UNIQUEID" val="589"/>
  <p:tag name="KSO_WM_BEAUTIFY_FLAG" val="#wm#"/>
  <p:tag name="KSO_WM_CHIP_GROUPID" val="5ecf646b86bf8da9b674017f"/>
  <p:tag name="KSO_WM_CHIP_XID" val="5ecf646b86bf8da9b6740180"/>
  <p:tag name="KSO_WM_TAG_VERSION" val="1.0"/>
  <p:tag name="KSO_WM_TEMPLATE_ASSEMBLE_GROUPID" val="60656f9a4054ed1e2fb80d49"/>
  <p:tag name="KSO_WM_TEMPLATE_ASSEMBLE_XID" val="60656f9a4054ed1e2fb80d49"/>
  <p:tag name="KSO_WM_TEMPLATE_CATEGORY" val="diagram"/>
  <p:tag name="KSO_WM_TEMPLATE_INDEX" val="20214757"/>
  <p:tag name="KSO_WM_UNIT_BLOCK" val="0"/>
  <p:tag name="KSO_WM_UNIT_COMPATIBLE" val="0"/>
  <p:tag name="KSO_WM_UNIT_DEC_AREA_ID" val="a4efb6af75c540a78e088d5cfc652fb6"/>
  <p:tag name="KSO_WM_UNIT_DECORATE_INFO" val="{&quot;DecorateInfoH&quot;:{&quot;IsAbs&quot;:true},&quot;DecorateInfoW&quot;:{&quot;IsAbs&quot;:true},&quot;DecorateInfoX&quot;:{&quot;IsAbs&quot;:true,&quot;Pos&quot;:0},&quot;DecorateInfoY&quot;:{&quot;IsAbs&quot;:true,&quot;Pos&quot;:0},&quot;ReferentInfo&quot;:{&quot;Id&quot;:&quot;b6e4197f28b94dc5bf6713d32ce70be2&quot;,&quot;X&quot;:{&quot;Pos&quot;:0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4757_1*i*2"/>
  <p:tag name="KSO_WM_UNIT_INDEX" val="2"/>
  <p:tag name="KSO_WM_UNIT_LAYERLEVEL" val="1"/>
  <p:tag name="KSO_WM_UNIT_SM_LIMIT_TYPE" val="0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442.xml><?xml version="1.0" encoding="utf-8"?>
<p:tagLst xmlns:p="http://schemas.openxmlformats.org/presentationml/2006/main">
  <p:tag name="AS_UNIQUEID" val="590"/>
</p:tagLst>
</file>

<file path=ppt/tags/tag443.xml><?xml version="1.0" encoding="utf-8"?>
<p:tagLst xmlns:p="http://schemas.openxmlformats.org/presentationml/2006/main">
  <p:tag name="KSO_WM_BEAUTIFY_FLAG" val="#wm#"/>
  <p:tag name="KSO_WM_CHIP_FILLPROP" val="[[{&quot;fill_id&quot;:&quot;164c300f690d423ab1b6e3b65edb0bf9&quot;,&quot;fill_align&quot;:&quot;lb&quot;,&quot;text_align&quot;:&quot;lb&quot;,&quot;text_direction&quot;:&quot;horizontal&quot;,&quot;chip_types&quot;:[&quot;header&quot;]},{&quot;fill_id&quot;:&quot;722accd572074b41a2d4cf8c733c9957&quot;,&quot;fill_align&quot;:&quot;cm&quot;,&quot;text_align&quot;:&quot;lm&quot;,&quot;text_direction&quot;:&quot;horizontal&quot;,&quot;chip_types&quot;:[&quot;diagram&quot;,&quot;pictext&quot;,&quot;text&quot;,&quot;picture&quot;,&quot;chart&quot;,&quot;table&quot;,&quot;video&quot;],&quot;support_features&quot;:[&quot;collage&quot;,&quot;carousel&quot;]}]]"/>
  <p:tag name="KSO_WM_CHIP_GROUPID" val="5ecf646b86bf8da9b674017f"/>
  <p:tag name="KSO_WM_CHIP_INFOS" val="{&quot;layout_type&quot;:&quot;leftright&quot;,&quot;layout_feature&quot;:1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ecf646b86bf8da9b6740180"/>
  <p:tag name="KSO_WM_SLIDE_BACKGROUND" val="[&quot;leftRight&quot;]"/>
  <p:tag name="KSO_WM_SLIDE_BACKGROUND_TYPE" val="leftRight"/>
  <p:tag name="KSO_WM_SLIDE_BK_DARK_LIGHT" val="2"/>
  <p:tag name="KSO_WM_SLIDE_ID" val="diagram20214757_1"/>
  <p:tag name="KSO_WM_SLIDE_INDEX" val="1"/>
  <p:tag name="KSO_WM_SLIDE_ITEM_CNT" val="0"/>
  <p:tag name="KSO_WM_SLIDE_LAYOUT" val="a_d"/>
  <p:tag name="KSO_WM_SLIDE_LAYOUT_CNT" val="1_1"/>
  <p:tag name="KSO_WM_SLIDE_LAYOUT_INFO" val="{&quot;direction&quot;:1,&quot;id&quot;:&quot;2021-04-01T15:55:27&quot;,&quot;maxSize&quot;:{&quot;size1&quot;:32.499622819304932},&quot;minSize&quot;:{&quot;size1&quot;:32.499622819304932},&quot;normalSize&quot;:{&quot;size1&quot;:32.499622819304932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1-04-01T15:55:27&quot;,&quot;margin&quot;:{&quot;bottom&quot;:5.0799999237060547,&quot;left&quot;:1.6929999589920044,&quot;right&quot;:1.6929999589920044,&quot;top&quot;:3.3870000839233398},&quot;type&quot;:0},{&quot;id&quot;:&quot;2021-04-01T15:55:27&quot;,&quot;margin&quot;:{&quot;bottom&quot;:1.6929999589920044,&quot;left&quot;:1.6929999589920044,&quot;right&quot;:1.6929999589920044,&quot;top&quot;:1.6929999589920044},&quot;type&quot;:0}],&quot;type&quot;:0}"/>
  <p:tag name="KSO_WM_SLIDE_POSITION" val="0*0"/>
  <p:tag name="KSO_WM_SLIDE_RATIO" val="1.777778"/>
  <p:tag name="KSO_WM_SLIDE_SIZE" val="912*540"/>
  <p:tag name="KSO_WM_SLIDE_SUBTYPE" val="picTxt"/>
  <p:tag name="KSO_WM_SLIDE_SUPPORT_FEATURE_TYPE" val="3"/>
  <p:tag name="KSO_WM_SLIDE_TYPE" val="text"/>
  <p:tag name="KSO_WM_SPECIAL_SOURCE" val="bdnull"/>
  <p:tag name="KSO_WM_TAG_VERSION" val="1.0"/>
  <p:tag name="KSO_WM_TEMPLATE_ASSEMBLE_GROUPID" val="60656f9a4054ed1e2fb80d49"/>
  <p:tag name="KSO_WM_TEMPLATE_ASSEMBLE_XID" val="60656f9a4054ed1e2fb80d49"/>
  <p:tag name="KSO_WM_TEMPLATE_CATEGORY" val="diagram"/>
  <p:tag name="KSO_WM_TEMPLATE_COLOR_TYPE" val="1"/>
  <p:tag name="KSO_WM_TEMPLATE_INDEX" val="20214757"/>
  <p:tag name="KSO_WM_TEMPLATE_MASTER_TYPE" val="0"/>
  <p:tag name="KSO_WM_TEMPLATE_SUBCATEGORY" val="21"/>
</p:tagLst>
</file>

<file path=ppt/tags/tag444.xml><?xml version="1.0" encoding="utf-8"?>
<p:tagLst xmlns:p="http://schemas.openxmlformats.org/presentationml/2006/main">
  <p:tag name="AS_UNIQUEID" val="1971"/>
</p:tagLst>
</file>

<file path=ppt/tags/tag445.xml><?xml version="1.0" encoding="utf-8"?>
<p:tagLst xmlns:p="http://schemas.openxmlformats.org/presentationml/2006/main">
  <p:tag name="AS_UNIQUEID" val="1638"/>
</p:tagLst>
</file>

<file path=ppt/tags/tag446.xml><?xml version="1.0" encoding="utf-8"?>
<p:tagLst xmlns:p="http://schemas.openxmlformats.org/presentationml/2006/main">
  <p:tag name="AS_UNIQUEID" val="1972"/>
</p:tagLst>
</file>

<file path=ppt/tags/tag447.xml><?xml version="1.0" encoding="utf-8"?>
<p:tagLst xmlns:p="http://schemas.openxmlformats.org/presentationml/2006/main">
  <p:tag name="AS_UNIQUEID" val="1640"/>
</p:tagLst>
</file>

<file path=ppt/tags/tag448.xml><?xml version="1.0" encoding="utf-8"?>
<p:tagLst xmlns:p="http://schemas.openxmlformats.org/presentationml/2006/main">
  <p:tag name="AS_UNIQUEID" val="1973"/>
</p:tagLst>
</file>

<file path=ppt/tags/tag449.xml><?xml version="1.0" encoding="utf-8"?>
<p:tagLst xmlns:p="http://schemas.openxmlformats.org/presentationml/2006/main">
  <p:tag name="AS_UNIQUEID" val="592"/>
  <p:tag name="KSO_WM_BEAUTIFY_FLAG" val="#wm#"/>
  <p:tag name="KSO_WM_SLIDE_BACKGROUND_TYPE" val="navigation"/>
  <p:tag name="KSO_WM_SLIDE_BK_DARK_LIGHT" val="2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716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450.xml><?xml version="1.0" encoding="utf-8"?>
<p:tagLst xmlns:p="http://schemas.openxmlformats.org/presentationml/2006/main">
  <p:tag name="AS_UNIQUEID" val="593"/>
  <p:tag name="KSO_WM_ASSEMBLE_CHIP_INDEX" val="8e333c5ba46e4ea1971dfa9a726e254e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LOCK" val="0"/>
  <p:tag name="KSO_WM_UNIT_COMPATIBLE" val="0"/>
  <p:tag name="KSO_WM_UNIT_DEC_AREA_ID" val="48ee8f5952b242fc944b9fda429a0fa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7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2"/>
</p:tagLst>
</file>

<file path=ppt/tags/tag451.xml><?xml version="1.0" encoding="utf-8"?>
<p:tagLst xmlns:p="http://schemas.openxmlformats.org/presentationml/2006/main">
  <p:tag name="AS_UNIQUEID" val="594"/>
</p:tagLst>
</file>

<file path=ppt/tags/tag452.xml><?xml version="1.0" encoding="utf-8"?>
<p:tagLst xmlns:p="http://schemas.openxmlformats.org/presentationml/2006/main">
  <p:tag name="AS_UNIQUEID" val="595"/>
</p:tagLst>
</file>

<file path=ppt/tags/tag453.xml><?xml version="1.0" encoding="utf-8"?>
<p:tagLst xmlns:p="http://schemas.openxmlformats.org/presentationml/2006/main">
  <p:tag name="AS_UNIQUEID" val="596"/>
</p:tagLst>
</file>

<file path=ppt/tags/tag454.xml><?xml version="1.0" encoding="utf-8"?>
<p:tagLst xmlns:p="http://schemas.openxmlformats.org/presentationml/2006/main">
  <p:tag name="AS_UNIQUEID" val="597"/>
</p:tagLst>
</file>

<file path=ppt/tags/tag455.xml><?xml version="1.0" encoding="utf-8"?>
<p:tagLst xmlns:p="http://schemas.openxmlformats.org/presentationml/2006/main">
  <p:tag name="AS_UNIQUEID" val="598"/>
</p:tagLst>
</file>

<file path=ppt/tags/tag456.xml><?xml version="1.0" encoding="utf-8"?>
<p:tagLst xmlns:p="http://schemas.openxmlformats.org/presentationml/2006/main">
  <p:tag name="AS_UNIQUEID" val="599"/>
</p:tagLst>
</file>

<file path=ppt/tags/tag457.xml><?xml version="1.0" encoding="utf-8"?>
<p:tagLst xmlns:p="http://schemas.openxmlformats.org/presentationml/2006/main">
  <p:tag name="FIXED_XID_TMP" val="5f5ee1ca4d6848d78f644aeb"/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big_font&quot;:false,&quot;picture_toward&quot;:0,&quot;picture_dockside&quot;:[],&quot;fill_id&quot;:&quot;2c9a4fe270b94c2f9d9931eeea71f55a&quot;,&quot;fill_align&quot;:&quot;cm&quot;,&quot;chip_types&quot;:[&quot;pictext&quot;,&quot;text&quot;,&quot;picture&quot;,&quot;chart&quot;,&quot;table&quot;,&quot;video&quot;]}]]"/>
  <p:tag name="KSO_WM_CHIP_GROUPID" val="5f5ee1ca4d6848d78f644ae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3b628e478fb0c58a93f8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4716_1"/>
  <p:tag name="KSO_WM_SLIDE_INDEX" val="1"/>
  <p:tag name="KSO_WM_SLIDE_ITEM_CNT" val="0"/>
  <p:tag name="KSO_WM_SLIDE_LAYOUT" val="a_h"/>
  <p:tag name="KSO_WM_SLIDE_LAYOUT_CNT" val="1_1"/>
  <p:tag name="KSO_WM_SLIDE_LAYOUT_INFO" val="{&quot;id&quot;:&quot;2021-04-01T15:11:20&quot;,&quot;maxSize&quot;:{&quot;size1&quot;:13.300000000000001},&quot;minSize&quot;:{&quot;size1&quot;:13.300000000000001},&quot;normalSize&quot;:{&quot;size1&quot;:13.300000000000001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11:20&quot;,&quot;margin&quot;:{&quot;bottom&quot;:0.42300000786781311,&quot;left&quot;:0.84700000286102295,&quot;right&quot;:0.84600001573562622,&quot;top&quot;:0.42300000786781311},&quot;type&quot;:0},{&quot;id&quot;:&quot;2021-04-01T15:11:20&quot;,&quot;margin&quot;:{&quot;bottom&quot;:3.3870000839233398,&quot;left&quot;:4.6570000648498535,&quot;right&quot;:4.6570000648498535,&quot;top&quot;:3.3870000839233398},&quot;maxSize&quot;:{&quot;size1&quot;:58.461000530812143},&quot;minSize&quot;:{&quot;size1&quot;:42.561000530812137},&quot;normalSize&quot;:{&quot;size1&quot;:42.561000530812137},&quot;subLayout&quot;:[{&quot;id&quot;:&quot;2021-04-01T15:11:20&quot;,&quot;margin&quot;:{&quot;bottom&quot;:0.046929460018873215,&quot;left&quot;:4.6570000648498535,&quot;right&quot;:4.6570000648498535,&quot;top&quot;:3.3870000839233398},&quot;type&quot;:0},{&quot;id&quot;:&quot;2021-04-01T15:11:20&quot;,&quot;margin&quot;:{&quot;bottom&quot;:3.3870000839233398,&quot;left&quot;:4.6570000648498535,&quot;right&quot;:4.6570000648498535,&quot;top&quot;:0.14886273443698883},&quot;type&quot;:0}],&quot;type&quot;:0}],&quot;type&quot;:0}"/>
  <p:tag name="KSO_WM_SLIDE_POSITION" val="228.002*275.302"/>
  <p:tag name="KSO_WM_SLIDE_RATIO" val="1.777778"/>
  <p:tag name="KSO_WM_SLIDE_SIZE" val="527.953*96.701"/>
  <p:tag name="KSO_WM_SLIDE_SUBTYPE" val="pureTxt"/>
  <p:tag name="KSO_WM_SLIDE_SUPPORT_FEATURE_TYPE" val="0"/>
  <p:tag name="KSO_WM_SLIDE_TYPE" val="text"/>
  <p:tag name="KSO_WM_SPECIAL_SOURCE" val="bdnull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COLOR_TYPE" val="1"/>
  <p:tag name="KSO_WM_TEMPLATE_INDEX" val="20214716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458.xml><?xml version="1.0" encoding="utf-8"?>
<p:tagLst xmlns:p="http://schemas.openxmlformats.org/presentationml/2006/main">
  <p:tag name="AS_UNIQUEID" val="1974"/>
</p:tagLst>
</file>

<file path=ppt/tags/tag459.xml><?xml version="1.0" encoding="utf-8"?>
<p:tagLst xmlns:p="http://schemas.openxmlformats.org/presentationml/2006/main">
  <p:tag name="AS_UNIQUEID" val="618"/>
  <p:tag name="KSO_WM_BEAUTIFY_FLAG" val="#wm#"/>
  <p:tag name="KSO_WM_SLIDE_BACKGROUND_TYPE" val="navigation"/>
  <p:tag name="KSO_WM_SLIDE_BK_DARK_LIGHT" val="2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716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460.xml><?xml version="1.0" encoding="utf-8"?>
<p:tagLst xmlns:p="http://schemas.openxmlformats.org/presentationml/2006/main">
  <p:tag name="AS_UNIQUEID" val="619"/>
  <p:tag name="KSO_WM_CHIP_GROUPID" val="5f5ee1ca4d6848d78f644aeb"/>
  <p:tag name="KSO_WM_CHIP_XID" val="5f5f3b628e478fb0c58a93f8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LOCK" val="0"/>
  <p:tag name="KSO_WM_UNIT_COMPATIBLE" val="0"/>
  <p:tag name="KSO_WM_UNIT_DEC_AREA_ID" val="ca74dc695b4f44688175849c525b609a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4716_1*i*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VALUE" val="688"/>
</p:tagLst>
</file>

<file path=ppt/tags/tag461.xml><?xml version="1.0" encoding="utf-8"?>
<p:tagLst xmlns:p="http://schemas.openxmlformats.org/presentationml/2006/main">
  <p:tag name="AS_UNIQUEID" val="620"/>
  <p:tag name="KSO_WM_CHIP_GROUPID" val="5f5ee1ca4d6848d78f644aeb"/>
  <p:tag name="KSO_WM_CHIP_XID" val="5f5f3b628e478fb0c58a93f8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LOCK" val="0"/>
  <p:tag name="KSO_WM_UNIT_COMPATIBLE" val="0"/>
  <p:tag name="KSO_WM_UNIT_DEC_AREA_ID" val="fcd5113665454bfaa2d38c59cc653f6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14716_1*i*3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VALUE" val="688"/>
</p:tagLst>
</file>

<file path=ppt/tags/tag462.xml><?xml version="1.0" encoding="utf-8"?>
<p:tagLst xmlns:p="http://schemas.openxmlformats.org/presentationml/2006/main">
  <p:tag name="AS_UNIQUEID" val="621"/>
  <p:tag name="KSO_WM_ASSEMBLE_CHIP_INDEX" val="8e333c5ba46e4ea1971dfa9a726e254e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LOCK" val="0"/>
  <p:tag name="KSO_WM_UNIT_COMPATIBLE" val="0"/>
  <p:tag name="KSO_WM_UNIT_DEC_AREA_ID" val="48ee8f5952b242fc944b9fda429a0fa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47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2"/>
</p:tagLst>
</file>

<file path=ppt/tags/tag463.xml><?xml version="1.0" encoding="utf-8"?>
<p:tagLst xmlns:p="http://schemas.openxmlformats.org/presentationml/2006/main">
  <p:tag name="AS_UNIQUEID" val="622"/>
  <p:tag name="KSO_WM_ASSEMBLE_CHIP_INDEX" val="a550777c4da240b5b4c0f9ee9dfbfaf3"/>
  <p:tag name="KSO_WM_CHIP_FILLAREA_FILL_RULE" val="{&quot;fill_align&quot;:&quot;cm&quot;,&quot;fill_mode&quot;:&quot;full&quot;,&quot;sacle_strategy&quot;:&quot;smart&quot;}"/>
  <p:tag name="KSO_WM_CHIP_GROUPID" val="5e6b05b36848fb12bee65ad8"/>
  <p:tag name="KSO_WM_CHIP_XID" val="5e6b05b36848fb12bee65ada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LOCK" val="0"/>
  <p:tag name="KSO_WM_UNIT_COMPATIBLE" val="0"/>
  <p:tag name="KSO_WM_UNIT_DEC_AREA_ID" val="14693c8ff9fc477691ab0d66f7d8116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8;24;2"/>
  <p:tag name="KSO_WM_UNIT_DIAGRAM_ISNUMVISUAL" val="0"/>
  <p:tag name="KSO_WM_UNIT_DIAGRAM_ISREFERUNIT" val="0"/>
  <p:tag name="KSO_WM_UNIT_HIGHLIGHT" val="0"/>
  <p:tag name="KSO_WM_UNIT_ID" val="diagram20214716_1*h_a*1_1"/>
  <p:tag name="KSO_WM_UNIT_ISCONTENTSTITLE" val="0"/>
  <p:tag name="KSO_WM_UNIT_ISNUMDGMTITLE" val="0"/>
  <p:tag name="KSO_WM_UNIT_LAYERLEVEL" val="1_1"/>
  <p:tag name="KSO_WM_UNIT_NOCLEAR" val="0"/>
  <p:tag name="KSO_WM_UNIT_PRESET_TEXT" val="单击此处添加小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VALUE" val="26"/>
</p:tagLst>
</file>

<file path=ppt/tags/tag464.xml><?xml version="1.0" encoding="utf-8"?>
<p:tagLst xmlns:p="http://schemas.openxmlformats.org/presentationml/2006/main">
  <p:tag name="AS_UNIQUEID" val="623"/>
  <p:tag name="KSO_WM_ASSEMBLE_CHIP_INDEX" val="a550777c4da240b5b4c0f9ee9dfbfaf3"/>
  <p:tag name="KSO_WM_CHIP_FILLAREA_FILL_RULE" val="{&quot;fill_align&quot;:&quot;cm&quot;,&quot;fill_mode&quot;:&quot;full&quot;,&quot;sacle_strategy&quot;:&quot;smart&quot;}"/>
  <p:tag name="KSO_WM_CHIP_GROUPID" val="5e6b05b36848fb12bee65ad8"/>
  <p:tag name="KSO_WM_CHIP_XID" val="5e6b05b36848fb12bee65ada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LOCK" val="0"/>
  <p:tag name="KSO_WM_UNIT_COMPATIBLE" val="0"/>
  <p:tag name="KSO_WM_UNIT_DEC_AREA_ID" val="bbfc1fd3b4df436387d52f859c4e75b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4716_1*h_f*1_1"/>
  <p:tag name="KSO_WM_UNIT_LAYERLEVEL" val="1_1"/>
  <p:tag name="KSO_WM_UNIT_NOCLEAR" val="0"/>
  <p:tag name="KSO_WM_UNIT_PRESET_TEXT" val="单击此处添加正文，文字是您思想的提炼，请尽量言简意赅的阐述观点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78"/>
</p:tagLst>
</file>

<file path=ppt/tags/tag465.xml><?xml version="1.0" encoding="utf-8"?>
<p:tagLst xmlns:p="http://schemas.openxmlformats.org/presentationml/2006/main">
  <p:tag name="FIXED_XID_TMP" val="5f5ee1ca4d6848d78f644aeb"/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lm&quot;,&quot;text_direction&quot;:&quot;horizontal&quot;,&quot;support_big_font&quot;:false,&quot;picture_toward&quot;:0,&quot;picture_dockside&quot;:[],&quot;fill_id&quot;:&quot;2c9a4fe270b94c2f9d9931eeea71f55a&quot;,&quot;fill_align&quot;:&quot;cm&quot;,&quot;chip_types&quot;:[&quot;pictext&quot;,&quot;text&quot;,&quot;picture&quot;,&quot;chart&quot;,&quot;table&quot;,&quot;video&quot;]}]]"/>
  <p:tag name="KSO_WM_CHIP_GROUPID" val="5f5ee1ca4d6848d78f644ae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3b628e478fb0c58a93f8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4716_1"/>
  <p:tag name="KSO_WM_SLIDE_INDEX" val="1"/>
  <p:tag name="KSO_WM_SLIDE_ITEM_CNT" val="0"/>
  <p:tag name="KSO_WM_SLIDE_LAYOUT" val="a_h"/>
  <p:tag name="KSO_WM_SLIDE_LAYOUT_CNT" val="1_1"/>
  <p:tag name="KSO_WM_SLIDE_LAYOUT_INFO" val="{&quot;id&quot;:&quot;2021-04-01T15:11:20&quot;,&quot;maxSize&quot;:{&quot;size1&quot;:13.300000000000001},&quot;minSize&quot;:{&quot;size1&quot;:13.300000000000001},&quot;normalSize&quot;:{&quot;size1&quot;:13.300000000000001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5:11:20&quot;,&quot;margin&quot;:{&quot;bottom&quot;:0.42300000786781311,&quot;left&quot;:0.84700000286102295,&quot;right&quot;:0.84600001573562622,&quot;top&quot;:0.42300000786781311},&quot;type&quot;:0},{&quot;id&quot;:&quot;2021-04-01T15:11:20&quot;,&quot;margin&quot;:{&quot;bottom&quot;:3.3870000839233398,&quot;left&quot;:4.6570000648498535,&quot;right&quot;:4.6570000648498535,&quot;top&quot;:3.3870000839233398},&quot;maxSize&quot;:{&quot;size1&quot;:58.461000530812143},&quot;minSize&quot;:{&quot;size1&quot;:42.561000530812137},&quot;normalSize&quot;:{&quot;size1&quot;:42.561000530812137},&quot;subLayout&quot;:[{&quot;id&quot;:&quot;2021-04-01T15:11:20&quot;,&quot;margin&quot;:{&quot;bottom&quot;:0.046929460018873215,&quot;left&quot;:4.6570000648498535,&quot;right&quot;:4.6570000648498535,&quot;top&quot;:3.3870000839233398},&quot;type&quot;:0},{&quot;id&quot;:&quot;2021-04-01T15:11:20&quot;,&quot;margin&quot;:{&quot;bottom&quot;:3.3870000839233398,&quot;left&quot;:4.6570000648498535,&quot;right&quot;:4.6570000648498535,&quot;top&quot;:0.14886273443698883},&quot;type&quot;:0}],&quot;type&quot;:0}],&quot;type&quot;:0}"/>
  <p:tag name="KSO_WM_SLIDE_POSITION" val="228.002*275.302"/>
  <p:tag name="KSO_WM_SLIDE_RATIO" val="1.777778"/>
  <p:tag name="KSO_WM_SLIDE_SIZE" val="527.953*96.701"/>
  <p:tag name="KSO_WM_SLIDE_SUBTYPE" val="pureTxt"/>
  <p:tag name="KSO_WM_SLIDE_SUPPORT_FEATURE_TYPE" val="0"/>
  <p:tag name="KSO_WM_SLIDE_TYPE" val="text"/>
  <p:tag name="KSO_WM_SPECIAL_SOURCE" val="bdnull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COLOR_TYPE" val="1"/>
  <p:tag name="KSO_WM_TEMPLATE_INDEX" val="20214716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466.xml><?xml version="1.0" encoding="utf-8"?>
<p:tagLst xmlns:p="http://schemas.openxmlformats.org/presentationml/2006/main">
  <p:tag name="AS_UNIQUEID" val="1976"/>
</p:tagLst>
</file>

<file path=ppt/tags/tag467.xml><?xml version="1.0" encoding="utf-8"?>
<p:tagLst xmlns:p="http://schemas.openxmlformats.org/presentationml/2006/main">
  <p:tag name="AS_UNIQUEID" val="1834"/>
</p:tagLst>
</file>

<file path=ppt/tags/tag468.xml><?xml version="1.0" encoding="utf-8"?>
<p:tagLst xmlns:p="http://schemas.openxmlformats.org/presentationml/2006/main">
  <p:tag name="AS_UNIQUEID" val="1835"/>
</p:tagLst>
</file>

<file path=ppt/tags/tag469.xml><?xml version="1.0" encoding="utf-8"?>
<p:tagLst xmlns:p="http://schemas.openxmlformats.org/presentationml/2006/main">
  <p:tag name="AS_UNIQUEID" val="1836"/>
</p:tagLst>
</file>

<file path=ppt/tags/tag470.xml><?xml version="1.0" encoding="utf-8"?>
<p:tagLst xmlns:p="http://schemas.openxmlformats.org/presentationml/2006/main">
  <p:tag name="AS_UNIQUEID" val="1837"/>
</p:tagLst>
</file>

<file path=ppt/tags/tag471.xml><?xml version="1.0" encoding="utf-8"?>
<p:tagLst xmlns:p="http://schemas.openxmlformats.org/presentationml/2006/main">
  <p:tag name="AS_UNIQUEID" val="1978"/>
</p:tagLst>
</file>

<file path=ppt/tags/tag472.xml><?xml version="1.0" encoding="utf-8"?>
<p:tagLst xmlns:p="http://schemas.openxmlformats.org/presentationml/2006/main">
  <p:tag name="AS_UNIQUEID" val="1842"/>
</p:tagLst>
</file>

<file path=ppt/tags/tag473.xml><?xml version="1.0" encoding="utf-8"?>
<p:tagLst xmlns:p="http://schemas.openxmlformats.org/presentationml/2006/main">
  <p:tag name="AS_UNIQUEID" val="1843"/>
</p:tagLst>
</file>

<file path=ppt/tags/tag474.xml><?xml version="1.0" encoding="utf-8"?>
<p:tagLst xmlns:p="http://schemas.openxmlformats.org/presentationml/2006/main">
  <p:tag name="AS_UNIQUEID" val="1844"/>
</p:tagLst>
</file>

<file path=ppt/tags/tag475.xml><?xml version="1.0" encoding="utf-8"?>
<p:tagLst xmlns:p="http://schemas.openxmlformats.org/presentationml/2006/main">
  <p:tag name="AS_UNIQUEID" val="1845"/>
</p:tagLst>
</file>

<file path=ppt/tags/tag476.xml><?xml version="1.0" encoding="utf-8"?>
<p:tagLst xmlns:p="http://schemas.openxmlformats.org/presentationml/2006/main">
  <p:tag name="AS_UNIQUEID" val="1846"/>
</p:tagLst>
</file>

<file path=ppt/tags/tag477.xml><?xml version="1.0" encoding="utf-8"?>
<p:tagLst xmlns:p="http://schemas.openxmlformats.org/presentationml/2006/main">
  <p:tag name="AS_UNIQUEID" val="1847"/>
</p:tagLst>
</file>

<file path=ppt/tags/tag478.xml><?xml version="1.0" encoding="utf-8"?>
<p:tagLst xmlns:p="http://schemas.openxmlformats.org/presentationml/2006/main">
  <p:tag name="AS_UNIQUEID" val="1979"/>
</p:tagLst>
</file>

<file path=ppt/tags/tag479.xml><?xml version="1.0" encoding="utf-8"?>
<p:tagLst xmlns:p="http://schemas.openxmlformats.org/presentationml/2006/main">
  <p:tag name="AS_UNIQUEID" val="618"/>
  <p:tag name="KSO_WM_BEAUTIFY_FLAG" val="#wm#"/>
  <p:tag name="KSO_WM_SLIDE_BACKGROUND_TYPE" val="navigation"/>
  <p:tag name="KSO_WM_SLIDE_BK_DARK_LIGHT" val="2"/>
  <p:tag name="KSO_WM_TAG_VERSION" val="1.0"/>
  <p:tag name="KSO_WM_TEMPLATE_ASSEMBLE_GROUPID" val="60656ea84054ed1e2fb7fd41"/>
  <p:tag name="KSO_WM_TEMPLATE_ASSEMBLE_XID" val="60656ea84054ed1e2fb7fd41"/>
  <p:tag name="KSO_WM_TEMPLATE_CATEGORY" val="diagram"/>
  <p:tag name="KSO_WM_TEMPLATE_INDEX" val="2021471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4716_1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159"/>
</p:tagLst>
</file>

<file path=ppt/tags/tag480.xml><?xml version="1.0" encoding="utf-8"?>
<p:tagLst xmlns:p="http://schemas.openxmlformats.org/presentationml/2006/main">
  <p:tag name="AS_UNIQUEID" val="1289"/>
</p:tagLst>
</file>

<file path=ppt/tags/tag481.xml><?xml version="1.0" encoding="utf-8"?>
<p:tagLst xmlns:p="http://schemas.openxmlformats.org/presentationml/2006/main">
  <p:tag name="AS_UNIQUEID" val="1290"/>
</p:tagLst>
</file>

<file path=ppt/tags/tag482.xml><?xml version="1.0" encoding="utf-8"?>
<p:tagLst xmlns:p="http://schemas.openxmlformats.org/presentationml/2006/main">
  <p:tag name="AS_UNIQUEID" val="1981"/>
</p:tagLst>
</file>

<file path=ppt/tags/tag483.xml><?xml version="1.0" encoding="utf-8"?>
<p:tagLst xmlns:p="http://schemas.openxmlformats.org/presentationml/2006/main">
  <p:tag name="AS_UNIQUEID" val="662"/>
  <p:tag name="KSO_WM_ASSEMBLE_CHIP_INDEX" val="04962f4bf2324ef3b09e7cf60b5eeece"/>
  <p:tag name="KSO_WM_BEAUTIFY_FLAG" val="#wm#"/>
  <p:tag name="KSO_WM_CHIP_FILLAREA_FILL_RULE" val="{&quot;fill_align&quot;:&quot;c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e3986779d47b437e9a7bcceaa079931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7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SUPPORT_UNIT_TYPE" val="[&quot;d&quot;]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2"/>
</p:tagLst>
</file>

<file path=ppt/tags/tag484.xml><?xml version="1.0" encoding="utf-8"?>
<p:tagLst xmlns:p="http://schemas.openxmlformats.org/presentationml/2006/main">
  <p:tag name="AS_UNIQUEID" val="663"/>
  <p:tag name="KSO_WM_BEAUTIFY_FLAG" val="#wm#"/>
  <p:tag name="KSO_WM_CHIP_GROUPID" val="5f71a5bf747e3ea6e293b57c"/>
  <p:tag name="KSO_WM_CHIP_XID" val="5f71ae53747e3ea6e293f8b1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3f827eed98b24e1989a2b0c673c6666a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2},&quot;ReferentInfo&quot;:{&quot;Id&quot;:&quot;e3986779d47b437e9a7bcceaa0799318&quot;,&quot;X&quot;:{&quot;Pos&quot;:1},&quot;Y&quot;:{&quot;Pos&quot;:0}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714_1*i*1"/>
  <p:tag name="KSO_WM_UNIT_INDEX" val="1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0"/>
</p:tagLst>
</file>

<file path=ppt/tags/tag485.xml><?xml version="1.0" encoding="utf-8"?>
<p:tagLst xmlns:p="http://schemas.openxmlformats.org/presentationml/2006/main">
  <p:tag name="AS_UNIQUEID" val="664"/>
  <p:tag name="KSO_WM_BEAUTIFY_FLAG" val="#wm#"/>
  <p:tag name="KSO_WM_CHIP_GROUPID" val="5f71a5bf747e3ea6e293b57c"/>
  <p:tag name="KSO_WM_CHIP_XID" val="5f71ae53747e3ea6e293f8b1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a00468fe66f44b08aef719e85195a2dc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e3986779d47b437e9a7bcceaa0799318&quot;,&quot;X&quot;:{&quot;Pos&quot;:1},&quot;Y&quot;:{&quot;Pos&quot;:0}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714_1*i*2"/>
  <p:tag name="KSO_WM_UNIT_INDEX" val="2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6"/>
</p:tagLst>
</file>

<file path=ppt/tags/tag486.xml><?xml version="1.0" encoding="utf-8"?>
<p:tagLst xmlns:p="http://schemas.openxmlformats.org/presentationml/2006/main">
  <p:tag name="AS_UNIQUEID" val="665"/>
  <p:tag name="KSO_WM_BEAUTIFY_FLAG" val="#wm#"/>
  <p:tag name="KSO_WM_CHIP_GROUPID" val="5f71a5bf747e3ea6e293b57c"/>
  <p:tag name="KSO_WM_CHIP_XID" val="5f71ae53747e3ea6e293f8b1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INDEX" val="20212714"/>
  <p:tag name="KSO_WM_UNIT_BLOCK" val="0"/>
  <p:tag name="KSO_WM_UNIT_COMPATIBLE" val="0"/>
  <p:tag name="KSO_WM_UNIT_DEC_AREA_ID" val="9f2891235ccd4efb8a37b7e1155163d5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e3986779d47b437e9a7bcceaa0799318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diagram20212714_1*i*3"/>
  <p:tag name="KSO_WM_UNIT_INDEX" val="3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4"/>
</p:tagLst>
</file>

<file path=ppt/tags/tag487.xml><?xml version="1.0" encoding="utf-8"?>
<p:tagLst xmlns:p="http://schemas.openxmlformats.org/presentationml/2006/main">
  <p:tag name="AS_UNIQUEID" val="666"/>
</p:tagLst>
</file>

<file path=ppt/tags/tag488.xml><?xml version="1.0" encoding="utf-8"?>
<p:tagLst xmlns:p="http://schemas.openxmlformats.org/presentationml/2006/main">
  <p:tag name="AS_UNIQUEID" val="667"/>
</p:tagLst>
</file>

<file path=ppt/tags/tag489.xml><?xml version="1.0" encoding="utf-8"?>
<p:tagLst xmlns:p="http://schemas.openxmlformats.org/presentationml/2006/main">
  <p:tag name="AS_UNIQUEID" val="1649"/>
</p:tagLst>
</file>

<file path=ppt/tags/tag490.xml><?xml version="1.0" encoding="utf-8"?>
<p:tagLst xmlns:p="http://schemas.openxmlformats.org/presentationml/2006/main">
  <p:tag name="AS_UNIQUEID" val="1853"/>
</p:tagLst>
</file>

<file path=ppt/tags/tag491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picture_toward&quot;:0,&quot;picture_dockside&quot;:[],&quot;fill_id&quot;:&quot;df5c712fc297497380a16f2214b4abb2&quot;,&quot;fill_align&quot;:&quot;cm&quot;,&quot;chip_types&quot;:[&quot;picture&quot;,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3e9e6b7343cb4479804798c20b3c2800&quot;,&quot;fill_align&quot;:&quot;cm&quot;,&quot;chip_types&quot;:[&quot;text&quot;,&quot;picture&quot;]}],[{&quot;text_align&quot;:&quot;cm&quot;,&quot;text_direction&quot;:&quot;horizontal&quot;,&quot;support_big_font&quot;:false,&quot;picture_toward&quot;:0,&quot;picture_dockside&quot;:[],&quot;fill_id&quot;:&quot;df5c712fc297497380a16f2214b4abb2&quot;,&quot;fill_align&quot;:&quot;cm&quot;,&quot;chip_types&quot;:[&quot;header&quot;]},{&quot;text_align&quot;:&quot;lm&quot;,&quot;text_direction&quot;:&quot;horizontal&quot;,&quot;support_big_font&quot;:false,&quot;picture_toward&quot;:0,&quot;picture_dockside&quot;:[],&quot;fill_id&quot;:&quot;3e9e6b7343cb4479804798c20b3c2800&quot;,&quot;fill_align&quot;:&quot;cm&quot;,&quot;chip_types&quot;:[&quot;diagram&quot;,&quot;chart&quot;,&quot;table&quot;,&quot;video&quot;]}]]"/>
  <p:tag name="KSO_WM_CHIP_GROUPID" val="5f71a5bf747e3ea6e293b57c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71ae53747e3ea6e293f8b1"/>
  <p:tag name="KSO_WM_SLIDE_BACKGROUND_TYPE" val="general"/>
  <p:tag name="KSO_WM_SLIDE_BK_DARK_LIGHT" val="2"/>
  <p:tag name="KSO_WM_SLIDE_CAN_ADD_NAVIGATION" val="1"/>
  <p:tag name="KSO_WM_SLIDE_ID" val="diagram20212714_1"/>
  <p:tag name="KSO_WM_SLIDE_INDEX" val="1"/>
  <p:tag name="KSO_WM_SLIDE_ITEM_CNT" val="0"/>
  <p:tag name="KSO_WM_SLIDE_LAYOUT" val="a_f"/>
  <p:tag name="KSO_WM_SLIDE_LAYOUT_CNT" val="1_1"/>
  <p:tag name="KSO_WM_SLIDE_LAYOUT_INFO" val="{&quot;direction&quot;:1,&quot;id&quot;:&quot;2021-04-01T15:44:13&quot;,&quot;maxSize&quot;:{&quot;size1&quot;:32.5},&quot;minSize&quot;:{&quot;size1&quot;:27.600000000000001},&quot;normalSize&quot;:{&quot;size1&quot;:32.5},&quot;subLayout&quot;:[{&quot;id&quot;:&quot;2021-04-01T15:44:13&quot;,&quot;margin&quot;:{&quot;bottom&quot;:8.0430002212524414,&quot;left&quot;:2.5399999618530273,&quot;right&quot;:0.026000002399086952,&quot;top&quot;:5.5029997825622559},&quot;type&quot;:0},{&quot;id&quot;:&quot;2021-04-01T15:44:13&quot;,&quot;margin&quot;:{&quot;bottom&quot;:1.6929999589920044,&quot;left&quot;:1.6670000553131104,&quot;right&quot;:1.6929999589920044,&quot;top&quot;:1.6929999589920044},&quot;type&quot;:0}],&quot;type&quot;:0}"/>
  <p:tag name="KSO_WM_SLIDE_POSITION" val="72*0"/>
  <p:tag name="KSO_WM_SLIDE_RATIO" val="1.777778"/>
  <p:tag name="KSO_WM_SLIDE_SIZE" val="840*539"/>
  <p:tag name="KSO_WM_SLIDE_SUBTYPE" val="pureTxt"/>
  <p:tag name="KSO_WM_SLIDE_SUPPORT_FEATURE_TYPE" val="0"/>
  <p:tag name="KSO_WM_SLIDE_TYPE" val="text"/>
  <p:tag name="KSO_WM_SPECIAL_SOURCE" val="bdnull"/>
  <p:tag name="KSO_WM_TAG_VERSION" val="1.0"/>
  <p:tag name="KSO_WM_TEMPLATE_ASSEMBLE_GROUPID" val="60656f654054ed1e2fb80950"/>
  <p:tag name="KSO_WM_TEMPLATE_ASSEMBLE_XID" val="60656f654054ed1e2fb80950"/>
  <p:tag name="KSO_WM_TEMPLATE_CATEGORY" val="diagram"/>
  <p:tag name="KSO_WM_TEMPLATE_COLOR_TYPE" val="1"/>
  <p:tag name="KSO_WM_TEMPLATE_INDEX" val="20212714"/>
  <p:tag name="KSO_WM_TEMPLATE_MASTER_TYPE" val="0"/>
  <p:tag name="KSO_WM_TEMPLATE_SUBCATEGORY" val="21"/>
</p:tagLst>
</file>

<file path=ppt/tags/tag492.xml><?xml version="1.0" encoding="utf-8"?>
<p:tagLst xmlns:p="http://schemas.openxmlformats.org/presentationml/2006/main">
  <p:tag name="AS_UNIQUEID" val="2059"/>
</p:tagLst>
</file>

<file path=ppt/tags/tag493.xml><?xml version="1.0" encoding="utf-8"?>
<p:tagLst xmlns:p="http://schemas.openxmlformats.org/presentationml/2006/main">
  <p:tag name="AS_UNIQUEID" val="2060"/>
</p:tagLst>
</file>

<file path=ppt/tags/tag494.xml><?xml version="1.0" encoding="utf-8"?>
<p:tagLst xmlns:p="http://schemas.openxmlformats.org/presentationml/2006/main">
  <p:tag name="AS_UNIQUEID" val="2061"/>
</p:tagLst>
</file>

<file path=ppt/tags/tag495.xml><?xml version="1.0" encoding="utf-8"?>
<p:tagLst xmlns:p="http://schemas.openxmlformats.org/presentationml/2006/main">
  <p:tag name="AS_UNIQUEID" val="2062"/>
</p:tagLst>
</file>

<file path=ppt/tags/tag496.xml><?xml version="1.0" encoding="utf-8"?>
<p:tagLst xmlns:p="http://schemas.openxmlformats.org/presentationml/2006/main">
  <p:tag name="AS_UNIQUEID" val="2063"/>
</p:tagLst>
</file>

<file path=ppt/tags/tag497.xml><?xml version="1.0" encoding="utf-8"?>
<p:tagLst xmlns:p="http://schemas.openxmlformats.org/presentationml/2006/main">
  <p:tag name="AS_UNIQUEID" val="2064"/>
</p:tagLst>
</file>

<file path=ppt/tags/tag498.xml><?xml version="1.0" encoding="utf-8"?>
<p:tagLst xmlns:p="http://schemas.openxmlformats.org/presentationml/2006/main">
  <p:tag name="AS_UNIQUEID" val="2065"/>
</p:tagLst>
</file>

<file path=ppt/tags/tag499.xml><?xml version="1.0" encoding="utf-8"?>
<p:tagLst xmlns:p="http://schemas.openxmlformats.org/presentationml/2006/main">
  <p:tag name="AS_UNIQUEID" val="2066"/>
</p:tagLst>
</file>

<file path=ppt/tags/tag500.xml><?xml version="1.0" encoding="utf-8"?>
<p:tagLst xmlns:p="http://schemas.openxmlformats.org/presentationml/2006/main">
  <p:tag name="AS_UNIQUEID" val="2067"/>
</p:tagLst>
</file>

<file path=ppt/tags/tag501.xml><?xml version="1.0" encoding="utf-8"?>
<p:tagLst xmlns:p="http://schemas.openxmlformats.org/presentationml/2006/main">
  <p:tag name="AS_UNIQUEID" val="2068"/>
</p:tagLst>
</file>

<file path=ppt/tags/tag502.xml><?xml version="1.0" encoding="utf-8"?>
<p:tagLst xmlns:p="http://schemas.openxmlformats.org/presentationml/2006/main">
  <p:tag name="AS_UNIQUEID" val="2069"/>
</p:tagLst>
</file>

<file path=ppt/tags/tag503.xml><?xml version="1.0" encoding="utf-8"?>
<p:tagLst xmlns:p="http://schemas.openxmlformats.org/presentationml/2006/main">
  <p:tag name="AS_UNIQUEID" val="2070"/>
</p:tagLst>
</file>

<file path=ppt/tags/tag504.xml><?xml version="1.0" encoding="utf-8"?>
<p:tagLst xmlns:p="http://schemas.openxmlformats.org/presentationml/2006/main">
  <p:tag name="AS_UNIQUEID" val="2071"/>
</p:tagLst>
</file>

<file path=ppt/tags/tag505.xml><?xml version="1.0" encoding="utf-8"?>
<p:tagLst xmlns:p="http://schemas.openxmlformats.org/presentationml/2006/main">
  <p:tag name="AS_UNIQUEID" val="2072"/>
</p:tagLst>
</file>

<file path=ppt/tags/tag506.xml><?xml version="1.0" encoding="utf-8"?>
<p:tagLst xmlns:p="http://schemas.openxmlformats.org/presentationml/2006/main">
  <p:tag name="AS_UNIQUEID" val="2073"/>
</p:tagLst>
</file>

<file path=ppt/tags/tag507.xml><?xml version="1.0" encoding="utf-8"?>
<p:tagLst xmlns:p="http://schemas.openxmlformats.org/presentationml/2006/main">
  <p:tag name="AS_UNIQUEID" val="2074"/>
</p:tagLst>
</file>

<file path=ppt/tags/tag508.xml><?xml version="1.0" encoding="utf-8"?>
<p:tagLst xmlns:p="http://schemas.openxmlformats.org/presentationml/2006/main">
  <p:tag name="AS_UNIQUEID" val="2075"/>
</p:tagLst>
</file>

<file path=ppt/tags/tag509.xml><?xml version="1.0" encoding="utf-8"?>
<p:tagLst xmlns:p="http://schemas.openxmlformats.org/presentationml/2006/main">
  <p:tag name="AS_UNIQUEID" val="2076"/>
</p:tagLst>
</file>

<file path=ppt/tags/tag510.xml><?xml version="1.0" encoding="utf-8"?>
<p:tagLst xmlns:p="http://schemas.openxmlformats.org/presentationml/2006/main">
  <p:tag name="AS_UNIQUEID" val="2077"/>
</p:tagLst>
</file>

<file path=ppt/tags/tag511.xml><?xml version="1.0" encoding="utf-8"?>
<p:tagLst xmlns:p="http://schemas.openxmlformats.org/presentationml/2006/main">
  <p:tag name="AS_UNIQUEID" val="2078"/>
</p:tagLst>
</file>

<file path=ppt/tags/tag512.xml><?xml version="1.0" encoding="utf-8"?>
<p:tagLst xmlns:p="http://schemas.openxmlformats.org/presentationml/2006/main">
  <p:tag name="AS_UNIQUEID" val="2079"/>
</p:tagLst>
</file>

<file path=ppt/tags/tag513.xml><?xml version="1.0" encoding="utf-8"?>
<p:tagLst xmlns:p="http://schemas.openxmlformats.org/presentationml/2006/main">
  <p:tag name="AS_UNIQUEID" val="2080"/>
</p:tagLst>
</file>

<file path=ppt/tags/tag514.xml><?xml version="1.0" encoding="utf-8"?>
<p:tagLst xmlns:p="http://schemas.openxmlformats.org/presentationml/2006/main">
  <p:tag name="AS_UNIQUEID" val="2081"/>
</p:tagLst>
</file>

<file path=ppt/tags/tag515.xml><?xml version="1.0" encoding="utf-8"?>
<p:tagLst xmlns:p="http://schemas.openxmlformats.org/presentationml/2006/main">
  <p:tag name="AS_UNIQUEID" val="2082"/>
</p:tagLst>
</file>

<file path=ppt/tags/tag516.xml><?xml version="1.0" encoding="utf-8"?>
<p:tagLst xmlns:p="http://schemas.openxmlformats.org/presentationml/2006/main">
  <p:tag name="AS_UNIQUEID" val="2083"/>
</p:tagLst>
</file>

<file path=ppt/tags/tag517.xml><?xml version="1.0" encoding="utf-8"?>
<p:tagLst xmlns:p="http://schemas.openxmlformats.org/presentationml/2006/main">
  <p:tag name="AS_UNIQUEID" val="2084"/>
</p:tagLst>
</file>

<file path=ppt/tags/tag518.xml><?xml version="1.0" encoding="utf-8"?>
<p:tagLst xmlns:p="http://schemas.openxmlformats.org/presentationml/2006/main">
  <p:tag name="AS_UNIQUEID" val="2160"/>
</p:tagLst>
</file>

<file path=ppt/tags/tag519.xml><?xml version="1.0" encoding="utf-8"?>
<p:tagLst xmlns:p="http://schemas.openxmlformats.org/presentationml/2006/main">
  <p:tag name="AS_UNIQUEID" val="2161"/>
</p:tagLst>
</file>

<file path=ppt/tags/tag5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212</Paragraphs>
  <Slides>39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baseType="lpstr" size="61">
      <vt:lpstr>Arial</vt:lpstr>
      <vt:lpstr>Calibri</vt:lpstr>
      <vt:lpstr>微软雅黑</vt:lpstr>
      <vt:lpstr>Wingdings</vt:lpstr>
      <vt:lpstr>Times New Roman</vt:lpstr>
      <vt:lpstr>华文中宋</vt:lpstr>
      <vt:lpstr>楷体</vt:lpstr>
      <vt:lpstr>黑体</vt:lpstr>
      <vt:lpstr>宋体</vt:lpstr>
      <vt:lpstr>隶书</vt:lpstr>
      <vt:lpstr>文泉驿微米黑</vt:lpstr>
      <vt:lpstr>华文楷体</vt:lpstr>
      <vt:lpstr>等线</vt:lpstr>
      <vt:lpstr>华文新魏</vt:lpstr>
      <vt:lpstr>方正清刻本悦宋简体</vt:lpstr>
      <vt:lpstr>Segoe UI</vt:lpstr>
      <vt:lpstr>方正隶书_GBK</vt:lpstr>
      <vt:lpstr>幼圆</vt:lpstr>
      <vt:lpstr>小米兰亭</vt:lpstr>
      <vt:lpstr>楷体_GB2312</vt:lpstr>
      <vt:lpstr>Tahoma</vt:lpstr>
      <vt:lpstr>Office Theme</vt:lpstr>
      <vt:lpstr>PowerPoint Presentation</vt:lpstr>
      <vt:lpstr>PowerPoint Presentation</vt:lpstr>
      <vt:lpstr>        报告文学是文艺通讯、特写、速写等的总称。它是一种直接取材于现实生活中有典型意义的真人真事，经过适当的艺术加工，迅速地反映现实生活的文学品种。报告文学被誉为文学创作中的“轻骑兵”。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什么叫“纵向议论”？</vt:lpstr>
      <vt:lpstr>PowerPoint Presentation</vt:lpstr>
      <vt:lpstr>结构格式：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2024-09-02T12:22:26.012</cp:lastPrinted>
  <dcterms:created xsi:type="dcterms:W3CDTF">2024-09-02T04:22:26Z</dcterms:created>
  <dcterms:modified xsi:type="dcterms:W3CDTF">2024-09-02T04:22:28Z</dcterms:modified>
</cp:coreProperties>
</file>